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5" r:id="rId5"/>
    <p:sldId id="267" r:id="rId6"/>
    <p:sldId id="26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50B768-4ABC-4D65-A531-458EC7A40E18}" type="datetimeFigureOut">
              <a:rPr lang="en-US" smtClean="0"/>
              <a:pPr/>
              <a:t>6/29/2020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03B941A-6613-4992-B32C-B2A5FC85D30A}"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50B768-4ABC-4D65-A531-458EC7A40E18}" type="datetimeFigureOut">
              <a:rPr lang="en-US" smtClean="0"/>
              <a:pPr/>
              <a:t>6/29/2020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03B941A-6613-4992-B32C-B2A5FC85D30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50B768-4ABC-4D65-A531-458EC7A40E18}" type="datetimeFigureOut">
              <a:rPr lang="en-US" smtClean="0"/>
              <a:pPr/>
              <a:t>6/29/2020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03B941A-6613-4992-B32C-B2A5FC85D30A}"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50B768-4ABC-4D65-A531-458EC7A40E18}" type="datetimeFigureOut">
              <a:rPr lang="en-US" smtClean="0"/>
              <a:pPr/>
              <a:t>6/29/2020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03B941A-6613-4992-B32C-B2A5FC85D30A}"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0B768-4ABC-4D65-A531-458EC7A40E18}" type="datetimeFigureOut">
              <a:rPr lang="en-US" smtClean="0"/>
              <a:pPr/>
              <a:t>6/29/2020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03B941A-6613-4992-B32C-B2A5FC85D30A}"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50B768-4ABC-4D65-A531-458EC7A40E18}" type="datetimeFigureOut">
              <a:rPr lang="en-US" smtClean="0"/>
              <a:pPr/>
              <a:t>6/29/2020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03B941A-6613-4992-B32C-B2A5FC85D30A}"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50B768-4ABC-4D65-A531-458EC7A40E18}" type="datetimeFigureOut">
              <a:rPr lang="en-US" smtClean="0"/>
              <a:pPr/>
              <a:t>6/29/2020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03B941A-6613-4992-B32C-B2A5FC85D30A}"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50B768-4ABC-4D65-A531-458EC7A40E18}" type="datetimeFigureOut">
              <a:rPr lang="en-US" smtClean="0"/>
              <a:pPr/>
              <a:t>6/29/2020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03B941A-6613-4992-B32C-B2A5FC85D30A}"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0B768-4ABC-4D65-A531-458EC7A40E18}" type="datetimeFigureOut">
              <a:rPr lang="en-US" smtClean="0"/>
              <a:pPr/>
              <a:t>6/29/2020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03B941A-6613-4992-B32C-B2A5FC85D30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0B768-4ABC-4D65-A531-458EC7A40E18}" type="datetimeFigureOut">
              <a:rPr lang="en-US" smtClean="0"/>
              <a:pPr/>
              <a:t>6/29/2020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03B941A-6613-4992-B32C-B2A5FC85D30A}"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0B768-4ABC-4D65-A531-458EC7A40E18}" type="datetimeFigureOut">
              <a:rPr lang="en-US" smtClean="0"/>
              <a:pPr/>
              <a:t>6/29/2020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03B941A-6613-4992-B32C-B2A5FC85D30A}"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0B768-4ABC-4D65-A531-458EC7A40E18}" type="datetimeFigureOut">
              <a:rPr lang="en-US" smtClean="0"/>
              <a:pPr/>
              <a:t>6/29/2020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B941A-6613-4992-B32C-B2A5FC85D30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ngatinga6.jpg"/>
          <p:cNvPicPr>
            <a:picLocks noChangeAspect="1"/>
          </p:cNvPicPr>
          <p:nvPr/>
        </p:nvPicPr>
        <p:blipFill>
          <a:blip r:embed="rId2" cstate="print">
            <a:lum contrast="20000"/>
          </a:blip>
          <a:stretch>
            <a:fillRect/>
          </a:stretch>
        </p:blipFill>
        <p:spPr>
          <a:xfrm>
            <a:off x="2857488" y="428604"/>
            <a:ext cx="6096000" cy="5762625"/>
          </a:xfrm>
          <a:prstGeom prst="rect">
            <a:avLst/>
          </a:prstGeom>
        </p:spPr>
      </p:pic>
      <p:sp>
        <p:nvSpPr>
          <p:cNvPr id="6" name="TextBox 5"/>
          <p:cNvSpPr txBox="1"/>
          <p:nvPr/>
        </p:nvSpPr>
        <p:spPr>
          <a:xfrm>
            <a:off x="142844" y="428604"/>
            <a:ext cx="2643206" cy="5139870"/>
          </a:xfrm>
          <a:prstGeom prst="rect">
            <a:avLst/>
          </a:prstGeom>
          <a:noFill/>
        </p:spPr>
        <p:txBody>
          <a:bodyPr wrap="square" rtlCol="0">
            <a:spAutoFit/>
          </a:bodyPr>
          <a:lstStyle/>
          <a:p>
            <a:r>
              <a:rPr lang="en-GB" sz="2000" b="1" dirty="0" smtClean="0">
                <a:solidFill>
                  <a:srgbClr val="C00000"/>
                </a:solidFill>
              </a:rPr>
              <a:t>TINGA TINGA paintings</a:t>
            </a:r>
          </a:p>
          <a:p>
            <a:endParaRPr lang="en-GB" sz="2000" b="1" dirty="0" smtClean="0">
              <a:solidFill>
                <a:srgbClr val="C00000"/>
              </a:solidFill>
            </a:endParaRPr>
          </a:p>
          <a:p>
            <a:r>
              <a:rPr lang="en-GB" b="1" dirty="0" smtClean="0"/>
              <a:t>Once there was a man called Eduardo S. Tingatinga. He was born in Mozambique, but during the 1960s he established an art form that became associated with his new homeland, Tanzania. Today, "Tingatinga" is the Tanzanian term for this form of art, known mostly in Tanzania, Kenya, Norway, Sweden, Finland, and Denmark.</a:t>
            </a:r>
            <a:endParaRPr lang="en-GB" b="1" dirty="0" smtClean="0">
              <a:solidFill>
                <a:srgbClr val="C00000"/>
              </a:solidFill>
            </a:endParaRPr>
          </a:p>
          <a:p>
            <a:endParaRPr lang="en-GB" dirty="0" smtClean="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ngatinga13.jpg"/>
          <p:cNvPicPr>
            <a:picLocks noChangeAspect="1"/>
          </p:cNvPicPr>
          <p:nvPr/>
        </p:nvPicPr>
        <p:blipFill>
          <a:blip r:embed="rId2" cstate="print"/>
          <a:stretch>
            <a:fillRect/>
          </a:stretch>
        </p:blipFill>
        <p:spPr>
          <a:xfrm>
            <a:off x="1214414" y="214290"/>
            <a:ext cx="6572296" cy="63396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ngatinga3.jpg"/>
          <p:cNvPicPr>
            <a:picLocks noChangeAspect="1"/>
          </p:cNvPicPr>
          <p:nvPr/>
        </p:nvPicPr>
        <p:blipFill>
          <a:blip r:embed="rId2" cstate="print"/>
          <a:stretch>
            <a:fillRect/>
          </a:stretch>
        </p:blipFill>
        <p:spPr>
          <a:xfrm>
            <a:off x="285720" y="214290"/>
            <a:ext cx="2921000" cy="3873500"/>
          </a:xfrm>
          <a:prstGeom prst="rect">
            <a:avLst/>
          </a:prstGeom>
        </p:spPr>
      </p:pic>
      <p:pic>
        <p:nvPicPr>
          <p:cNvPr id="5" name="Picture 4" descr="tingatinga2.jpg"/>
          <p:cNvPicPr>
            <a:picLocks noChangeAspect="1"/>
          </p:cNvPicPr>
          <p:nvPr/>
        </p:nvPicPr>
        <p:blipFill>
          <a:blip r:embed="rId3" cstate="print"/>
          <a:stretch>
            <a:fillRect/>
          </a:stretch>
        </p:blipFill>
        <p:spPr>
          <a:xfrm>
            <a:off x="3286116" y="214290"/>
            <a:ext cx="2928958" cy="3867139"/>
          </a:xfrm>
          <a:prstGeom prst="rect">
            <a:avLst/>
          </a:prstGeom>
        </p:spPr>
      </p:pic>
      <p:pic>
        <p:nvPicPr>
          <p:cNvPr id="6" name="Picture 5" descr="tingatinga8.gif"/>
          <p:cNvPicPr>
            <a:picLocks noChangeAspect="1"/>
          </p:cNvPicPr>
          <p:nvPr/>
        </p:nvPicPr>
        <p:blipFill>
          <a:blip r:embed="rId4" cstate="print"/>
          <a:stretch>
            <a:fillRect/>
          </a:stretch>
        </p:blipFill>
        <p:spPr>
          <a:xfrm>
            <a:off x="6355150" y="252424"/>
            <a:ext cx="2717444" cy="3819518"/>
          </a:xfrm>
          <a:prstGeom prst="rect">
            <a:avLst/>
          </a:prstGeom>
        </p:spPr>
      </p:pic>
      <p:pic>
        <p:nvPicPr>
          <p:cNvPr id="7" name="Picture 6" descr="Tingatinga9.jpg"/>
          <p:cNvPicPr>
            <a:picLocks noChangeAspect="1"/>
          </p:cNvPicPr>
          <p:nvPr/>
        </p:nvPicPr>
        <p:blipFill>
          <a:blip r:embed="rId5" cstate="print"/>
          <a:stretch>
            <a:fillRect/>
          </a:stretch>
        </p:blipFill>
        <p:spPr>
          <a:xfrm>
            <a:off x="328826" y="4071966"/>
            <a:ext cx="2814414" cy="2786058"/>
          </a:xfrm>
          <a:prstGeom prst="rect">
            <a:avLst/>
          </a:prstGeom>
        </p:spPr>
      </p:pic>
      <p:pic>
        <p:nvPicPr>
          <p:cNvPr id="8" name="Picture 7" descr="tingatinga7.gif"/>
          <p:cNvPicPr>
            <a:picLocks noChangeAspect="1"/>
          </p:cNvPicPr>
          <p:nvPr/>
        </p:nvPicPr>
        <p:blipFill>
          <a:blip r:embed="rId6" cstate="print"/>
          <a:stretch>
            <a:fillRect/>
          </a:stretch>
        </p:blipFill>
        <p:spPr>
          <a:xfrm>
            <a:off x="3459239" y="4143380"/>
            <a:ext cx="2541521" cy="26431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ngatinga8.jpg"/>
          <p:cNvPicPr>
            <a:picLocks noChangeAspect="1"/>
          </p:cNvPicPr>
          <p:nvPr/>
        </p:nvPicPr>
        <p:blipFill>
          <a:blip r:embed="rId2" cstate="print"/>
          <a:stretch>
            <a:fillRect/>
          </a:stretch>
        </p:blipFill>
        <p:spPr>
          <a:xfrm>
            <a:off x="250179" y="714356"/>
            <a:ext cx="8188714" cy="51435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insideafricanart.com/Artists%20Main%20Pages/Tinga%20Tinga/TT%201800.jpg"/>
          <p:cNvPicPr>
            <a:picLocks noChangeAspect="1" noChangeArrowheads="1"/>
          </p:cNvPicPr>
          <p:nvPr/>
        </p:nvPicPr>
        <p:blipFill>
          <a:blip r:embed="rId2" cstate="print"/>
          <a:srcRect/>
          <a:stretch>
            <a:fillRect/>
          </a:stretch>
        </p:blipFill>
        <p:spPr bwMode="auto">
          <a:xfrm>
            <a:off x="428596" y="500042"/>
            <a:ext cx="3905250" cy="5286375"/>
          </a:xfrm>
          <a:prstGeom prst="rect">
            <a:avLst/>
          </a:prstGeom>
          <a:noFill/>
        </p:spPr>
      </p:pic>
      <p:pic>
        <p:nvPicPr>
          <p:cNvPr id="22532" name="Picture 4" descr="http://www.insideafricanart.com/Artists%20Main%20Pages/Tinga%20Tinga/TT%201801.jpg"/>
          <p:cNvPicPr>
            <a:picLocks noChangeAspect="1" noChangeArrowheads="1"/>
          </p:cNvPicPr>
          <p:nvPr/>
        </p:nvPicPr>
        <p:blipFill>
          <a:blip r:embed="rId3" cstate="print"/>
          <a:srcRect/>
          <a:stretch>
            <a:fillRect/>
          </a:stretch>
        </p:blipFill>
        <p:spPr bwMode="auto">
          <a:xfrm>
            <a:off x="4643438" y="500042"/>
            <a:ext cx="3228975" cy="5334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sideafricanart.com/Artists%20Main%20Pages/Tinga%20Tinga/TT%20-%20School%20of%20Fish.jpg"/>
          <p:cNvPicPr>
            <a:picLocks noChangeAspect="1" noChangeArrowheads="1"/>
          </p:cNvPicPr>
          <p:nvPr/>
        </p:nvPicPr>
        <p:blipFill>
          <a:blip r:embed="rId2" cstate="print"/>
          <a:srcRect/>
          <a:stretch>
            <a:fillRect/>
          </a:stretch>
        </p:blipFill>
        <p:spPr bwMode="auto">
          <a:xfrm>
            <a:off x="428596" y="857232"/>
            <a:ext cx="3619500" cy="4743450"/>
          </a:xfrm>
          <a:prstGeom prst="rect">
            <a:avLst/>
          </a:prstGeom>
          <a:noFill/>
        </p:spPr>
      </p:pic>
      <p:pic>
        <p:nvPicPr>
          <p:cNvPr id="25604" name="Picture 4" descr="http://www.insideafricanart.com/Artists%20Main%20Pages/Tinga%20Tinga/TT%20-%20Peacock%20and%20Hornbills.jpg"/>
          <p:cNvPicPr>
            <a:picLocks noChangeAspect="1" noChangeArrowheads="1"/>
          </p:cNvPicPr>
          <p:nvPr/>
        </p:nvPicPr>
        <p:blipFill>
          <a:blip r:embed="rId3" cstate="print"/>
          <a:srcRect/>
          <a:stretch>
            <a:fillRect/>
          </a:stretch>
        </p:blipFill>
        <p:spPr bwMode="auto">
          <a:xfrm>
            <a:off x="4429124" y="857232"/>
            <a:ext cx="3571875" cy="48101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70</Words>
  <Application>Microsoft Office PowerPoint</Application>
  <PresentationFormat>On-screen Show (4:3)</PresentationFormat>
  <Paragraphs>3</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The British School in Tokyo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Setup</dc:creator>
  <cp:lastModifiedBy>Horton, Julia</cp:lastModifiedBy>
  <cp:revision>24</cp:revision>
  <dcterms:created xsi:type="dcterms:W3CDTF">2010-09-04T09:40:26Z</dcterms:created>
  <dcterms:modified xsi:type="dcterms:W3CDTF">2020-06-29T14:53:57Z</dcterms:modified>
</cp:coreProperties>
</file>