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9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1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3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68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03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05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82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3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98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48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2177-CB41-45DB-B416-CC51313FDA14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B6E8C-F19A-4A9A-99B9-551794446B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4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502994" y="599584"/>
            <a:ext cx="676141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Mark my work: I have made an explanation text using my imagination about how a hairdryer works - although I think I’ve made a few mistakes! 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latin typeface="Comic Sans MS" panose="030F0702030302020204" pitchFamily="66" charset="0"/>
              </a:rPr>
              <a:t>Use a coloured pen/pencil to correct my mistakes. </a:t>
            </a:r>
          </a:p>
          <a:p>
            <a:pPr marL="342900" indent="-342900">
              <a:buAutoNum type="arabicPeriod" startAt="2"/>
            </a:pPr>
            <a:r>
              <a:rPr lang="en-GB" sz="1600" dirty="0" smtClean="0">
                <a:latin typeface="Comic Sans MS" panose="030F0702030302020204" pitchFamily="66" charset="0"/>
              </a:rPr>
              <a:t>Choose a sentence that you think could be improved and rewrite it.</a:t>
            </a:r>
          </a:p>
          <a:p>
            <a:pPr marL="342900" indent="-342900">
              <a:buAutoNum type="arabicPeriod" startAt="2"/>
            </a:pPr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Have you ever </a:t>
            </a:r>
            <a:r>
              <a:rPr lang="en-GB" sz="1600" dirty="0" err="1" smtClean="0">
                <a:latin typeface="Comic Sans MS" panose="030F0702030302020204" pitchFamily="66" charset="0"/>
              </a:rPr>
              <a:t>wonderedhow</a:t>
            </a:r>
            <a:r>
              <a:rPr lang="en-GB" sz="1600" dirty="0" smtClean="0">
                <a:latin typeface="Comic Sans MS" panose="030F0702030302020204" pitchFamily="66" charset="0"/>
              </a:rPr>
              <a:t> a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</a:t>
            </a:r>
            <a:r>
              <a:rPr lang="en-GB" sz="1600" dirty="0" smtClean="0">
                <a:latin typeface="Comic Sans MS" panose="030F0702030302020204" pitchFamily="66" charset="0"/>
              </a:rPr>
              <a:t> works well let me tell you how.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First when you plug in the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</a:t>
            </a:r>
            <a:r>
              <a:rPr lang="en-GB" sz="1600" dirty="0" smtClean="0">
                <a:latin typeface="Comic Sans MS" panose="030F0702030302020204" pitchFamily="66" charset="0"/>
              </a:rPr>
              <a:t> and </a:t>
            </a:r>
            <a:r>
              <a:rPr lang="en-GB" sz="1600" dirty="0" err="1" smtClean="0">
                <a:latin typeface="Comic Sans MS" panose="030F0702030302020204" pitchFamily="66" charset="0"/>
              </a:rPr>
              <a:t>swetch</a:t>
            </a:r>
            <a:r>
              <a:rPr lang="en-GB" sz="1600" dirty="0" smtClean="0">
                <a:latin typeface="Comic Sans MS" panose="030F0702030302020204" pitchFamily="66" charset="0"/>
              </a:rPr>
              <a:t> it on </a:t>
            </a:r>
            <a:r>
              <a:rPr lang="en-GB" sz="1600" dirty="0" err="1" smtClean="0">
                <a:latin typeface="Comic Sans MS" panose="030F0702030302020204" pitchFamily="66" charset="0"/>
              </a:rPr>
              <a:t>yu</a:t>
            </a:r>
            <a:r>
              <a:rPr lang="en-GB" sz="1600" dirty="0" smtClean="0">
                <a:latin typeface="Comic Sans MS" panose="030F0702030302020204" pitchFamily="66" charset="0"/>
              </a:rPr>
              <a:t> awaken a grumpy </a:t>
            </a:r>
            <a:r>
              <a:rPr lang="en-GB" sz="1600" dirty="0" err="1" smtClean="0">
                <a:latin typeface="Comic Sans MS" panose="030F0702030302020204" pitchFamily="66" charset="0"/>
              </a:rPr>
              <a:t>gobleen</a:t>
            </a:r>
            <a:r>
              <a:rPr lang="en-GB" sz="1600" dirty="0" smtClean="0">
                <a:latin typeface="Comic Sans MS" panose="030F0702030302020204" pitchFamily="66" charset="0"/>
              </a:rPr>
              <a:t>.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The </a:t>
            </a:r>
            <a:r>
              <a:rPr lang="en-GB" sz="1600" dirty="0" err="1" smtClean="0">
                <a:latin typeface="Comic Sans MS" panose="030F0702030302020204" pitchFamily="66" charset="0"/>
              </a:rPr>
              <a:t>goblen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latin typeface="Comic Sans MS" panose="030F0702030302020204" pitchFamily="66" charset="0"/>
              </a:rPr>
              <a:t>lives in the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</a:t>
            </a:r>
            <a:r>
              <a:rPr lang="en-GB" sz="1600" dirty="0" smtClean="0">
                <a:latin typeface="Comic Sans MS" panose="030F0702030302020204" pitchFamily="66" charset="0"/>
              </a:rPr>
              <a:t> and </a:t>
            </a:r>
            <a:r>
              <a:rPr lang="en-GB" sz="1600" dirty="0" err="1" smtClean="0">
                <a:latin typeface="Comic Sans MS" panose="030F0702030302020204" pitchFamily="66" charset="0"/>
              </a:rPr>
              <a:t>dooes</a:t>
            </a:r>
            <a:r>
              <a:rPr lang="en-GB" sz="1600" dirty="0" smtClean="0">
                <a:latin typeface="Comic Sans MS" panose="030F0702030302020204" pitchFamily="66" charset="0"/>
              </a:rPr>
              <a:t> not want to disturbed.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 The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hairdriers</a:t>
            </a:r>
            <a:r>
              <a:rPr lang="en-GB" sz="1600" dirty="0" smtClean="0">
                <a:latin typeface="Comic Sans MS" panose="030F0702030302020204" pitchFamily="66" charset="0"/>
              </a:rPr>
              <a:t> button presses and you make the </a:t>
            </a:r>
            <a:r>
              <a:rPr lang="en-GB" sz="1600" dirty="0" err="1" smtClean="0">
                <a:latin typeface="Comic Sans MS" panose="030F0702030302020204" pitchFamily="66" charset="0"/>
              </a:rPr>
              <a:t>gobline</a:t>
            </a:r>
            <a:r>
              <a:rPr lang="en-GB" sz="1600" dirty="0" smtClean="0">
                <a:latin typeface="Comic Sans MS" panose="030F0702030302020204" pitchFamily="66" charset="0"/>
              </a:rPr>
              <a:t> very </a:t>
            </a:r>
            <a:r>
              <a:rPr lang="en-GB" sz="1600" dirty="0" err="1" smtClean="0">
                <a:latin typeface="Comic Sans MS" panose="030F0702030302020204" pitchFamily="66" charset="0"/>
              </a:rPr>
              <a:t>angree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 smtClean="0">
                <a:latin typeface="Comic Sans MS" panose="030F0702030302020204" pitchFamily="66" charset="0"/>
              </a:rPr>
              <a:t>heis</a:t>
            </a:r>
            <a:r>
              <a:rPr lang="en-GB" sz="1600" dirty="0" smtClean="0">
                <a:latin typeface="Comic Sans MS" panose="030F0702030302020204" pitchFamily="66" charset="0"/>
              </a:rPr>
              <a:t> so angry he goes red and </a:t>
            </a:r>
            <a:r>
              <a:rPr lang="en-GB" sz="1600" dirty="0" err="1" smtClean="0">
                <a:latin typeface="Comic Sans MS" panose="030F0702030302020204" pitchFamily="66" charset="0"/>
              </a:rPr>
              <a:t>screems</a:t>
            </a:r>
            <a:r>
              <a:rPr lang="en-GB" sz="1600" dirty="0" smtClean="0">
                <a:latin typeface="Comic Sans MS" panose="030F0702030302020204" pitchFamily="66" charset="0"/>
              </a:rPr>
              <a:t> at you in </a:t>
            </a:r>
            <a:r>
              <a:rPr lang="en-GB" sz="1600" dirty="0" err="1" smtClean="0">
                <a:latin typeface="Comic Sans MS" panose="030F0702030302020204" pitchFamily="66" charset="0"/>
              </a:rPr>
              <a:t>gobleen</a:t>
            </a:r>
            <a:r>
              <a:rPr lang="en-GB" sz="1600" dirty="0" smtClean="0">
                <a:latin typeface="Comic Sans MS" panose="030F0702030302020204" pitchFamily="66" charset="0"/>
              </a:rPr>
              <a:t> language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 humans </a:t>
            </a:r>
            <a:r>
              <a:rPr lang="en-GB" sz="1600" dirty="0" err="1" smtClean="0">
                <a:latin typeface="Comic Sans MS" panose="030F0702030302020204" pitchFamily="66" charset="0"/>
              </a:rPr>
              <a:t>dont</a:t>
            </a:r>
            <a:r>
              <a:rPr lang="en-GB" sz="1600" dirty="0" smtClean="0">
                <a:latin typeface="Comic Sans MS" panose="030F0702030302020204" pitchFamily="66" charset="0"/>
              </a:rPr>
              <a:t> under stand </a:t>
            </a:r>
            <a:r>
              <a:rPr lang="en-GB" sz="1600" dirty="0" err="1" smtClean="0">
                <a:latin typeface="Comic Sans MS" panose="030F0702030302020204" pitchFamily="66" charset="0"/>
              </a:rPr>
              <a:t>gobblin</a:t>
            </a:r>
            <a:r>
              <a:rPr lang="en-GB" sz="1600" dirty="0" smtClean="0">
                <a:latin typeface="Comic Sans MS" panose="030F0702030302020204" pitchFamily="66" charset="0"/>
              </a:rPr>
              <a:t> language so you just here a loud sound </a:t>
            </a:r>
            <a:r>
              <a:rPr lang="en-GB" sz="1600" dirty="0" err="1" smtClean="0">
                <a:latin typeface="Comic Sans MS" panose="030F0702030302020204" pitchFamily="66" charset="0"/>
              </a:rPr>
              <a:t>comin</a:t>
            </a:r>
            <a:r>
              <a:rPr lang="en-GB" sz="1600" dirty="0" smtClean="0">
                <a:latin typeface="Comic Sans MS" panose="030F0702030302020204" pitchFamily="66" charset="0"/>
              </a:rPr>
              <a:t> from the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latin typeface="Comic Sans MS" panose="030F0702030302020204" pitchFamily="66" charset="0"/>
              </a:rPr>
              <a:t>when you turn down the settings he gets les mad so the air gets cooler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So this is how a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</a:t>
            </a:r>
            <a:r>
              <a:rPr lang="en-GB" sz="1600" dirty="0" smtClean="0">
                <a:latin typeface="Comic Sans MS" panose="030F0702030302020204" pitchFamily="66" charset="0"/>
              </a:rPr>
              <a:t> works I hope you enjoyed it 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5818387" y="502994"/>
            <a:ext cx="676141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Mark my work: I have made an explanation text using my imagination about how a hairdryer works - although I think I’ve made a few mistakes! </a:t>
            </a:r>
          </a:p>
          <a:p>
            <a:pPr marL="342900" indent="-342900">
              <a:buAutoNum type="arabicPeriod"/>
            </a:pPr>
            <a:r>
              <a:rPr lang="en-GB" sz="1600" dirty="0" smtClean="0">
                <a:latin typeface="Comic Sans MS" panose="030F0702030302020204" pitchFamily="66" charset="0"/>
              </a:rPr>
              <a:t>Use a coloured pen/pencil to correct my mistakes. </a:t>
            </a:r>
          </a:p>
          <a:p>
            <a:pPr marL="342900" indent="-342900">
              <a:buAutoNum type="arabicPeriod" startAt="2"/>
            </a:pPr>
            <a:r>
              <a:rPr lang="en-GB" sz="1600" dirty="0" smtClean="0">
                <a:latin typeface="Comic Sans MS" panose="030F0702030302020204" pitchFamily="66" charset="0"/>
              </a:rPr>
              <a:t>Choose a sentence that you think could be improved and rewrite it.</a:t>
            </a:r>
          </a:p>
          <a:p>
            <a:pPr marL="342900" indent="-342900">
              <a:buAutoNum type="arabicPeriod" startAt="2"/>
            </a:pPr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Have you ever </a:t>
            </a:r>
            <a:r>
              <a:rPr lang="en-GB" sz="1600" dirty="0" err="1" smtClean="0">
                <a:latin typeface="Comic Sans MS" panose="030F0702030302020204" pitchFamily="66" charset="0"/>
              </a:rPr>
              <a:t>wonderedhow</a:t>
            </a:r>
            <a:r>
              <a:rPr lang="en-GB" sz="1600" dirty="0" smtClean="0">
                <a:latin typeface="Comic Sans MS" panose="030F0702030302020204" pitchFamily="66" charset="0"/>
              </a:rPr>
              <a:t> a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</a:t>
            </a:r>
            <a:r>
              <a:rPr lang="en-GB" sz="1600" dirty="0" smtClean="0">
                <a:latin typeface="Comic Sans MS" panose="030F0702030302020204" pitchFamily="66" charset="0"/>
              </a:rPr>
              <a:t> works well let me tell you how.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First when you plug in the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</a:t>
            </a:r>
            <a:r>
              <a:rPr lang="en-GB" sz="1600" dirty="0" smtClean="0">
                <a:latin typeface="Comic Sans MS" panose="030F0702030302020204" pitchFamily="66" charset="0"/>
              </a:rPr>
              <a:t> and </a:t>
            </a:r>
            <a:r>
              <a:rPr lang="en-GB" sz="1600" dirty="0" err="1" smtClean="0">
                <a:latin typeface="Comic Sans MS" panose="030F0702030302020204" pitchFamily="66" charset="0"/>
              </a:rPr>
              <a:t>swetch</a:t>
            </a:r>
            <a:r>
              <a:rPr lang="en-GB" sz="1600" dirty="0" smtClean="0">
                <a:latin typeface="Comic Sans MS" panose="030F0702030302020204" pitchFamily="66" charset="0"/>
              </a:rPr>
              <a:t> it on </a:t>
            </a:r>
            <a:r>
              <a:rPr lang="en-GB" sz="1600" dirty="0" err="1" smtClean="0">
                <a:latin typeface="Comic Sans MS" panose="030F0702030302020204" pitchFamily="66" charset="0"/>
              </a:rPr>
              <a:t>yu</a:t>
            </a:r>
            <a:r>
              <a:rPr lang="en-GB" sz="1600" dirty="0" smtClean="0">
                <a:latin typeface="Comic Sans MS" panose="030F0702030302020204" pitchFamily="66" charset="0"/>
              </a:rPr>
              <a:t> awaken a grumpy </a:t>
            </a:r>
            <a:r>
              <a:rPr lang="en-GB" sz="1600" dirty="0" err="1" smtClean="0">
                <a:latin typeface="Comic Sans MS" panose="030F0702030302020204" pitchFamily="66" charset="0"/>
              </a:rPr>
              <a:t>gobleen</a:t>
            </a:r>
            <a:r>
              <a:rPr lang="en-GB" sz="1600" dirty="0" smtClean="0">
                <a:latin typeface="Comic Sans MS" panose="030F0702030302020204" pitchFamily="66" charset="0"/>
              </a:rPr>
              <a:t>.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The </a:t>
            </a:r>
            <a:r>
              <a:rPr lang="en-GB" sz="1600" dirty="0" err="1" smtClean="0">
                <a:latin typeface="Comic Sans MS" panose="030F0702030302020204" pitchFamily="66" charset="0"/>
              </a:rPr>
              <a:t>goblen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latin typeface="Comic Sans MS" panose="030F0702030302020204" pitchFamily="66" charset="0"/>
              </a:rPr>
              <a:t>lives in the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</a:t>
            </a:r>
            <a:r>
              <a:rPr lang="en-GB" sz="1600" dirty="0" smtClean="0">
                <a:latin typeface="Comic Sans MS" panose="030F0702030302020204" pitchFamily="66" charset="0"/>
              </a:rPr>
              <a:t> and </a:t>
            </a:r>
            <a:r>
              <a:rPr lang="en-GB" sz="1600" dirty="0" err="1" smtClean="0">
                <a:latin typeface="Comic Sans MS" panose="030F0702030302020204" pitchFamily="66" charset="0"/>
              </a:rPr>
              <a:t>dooes</a:t>
            </a:r>
            <a:r>
              <a:rPr lang="en-GB" sz="1600" dirty="0" smtClean="0">
                <a:latin typeface="Comic Sans MS" panose="030F0702030302020204" pitchFamily="66" charset="0"/>
              </a:rPr>
              <a:t> not want to disturbed.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 The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hairdriers</a:t>
            </a:r>
            <a:r>
              <a:rPr lang="en-GB" sz="1600" dirty="0" smtClean="0">
                <a:latin typeface="Comic Sans MS" panose="030F0702030302020204" pitchFamily="66" charset="0"/>
              </a:rPr>
              <a:t> button presses and you make the </a:t>
            </a:r>
            <a:r>
              <a:rPr lang="en-GB" sz="1600" dirty="0" err="1" smtClean="0">
                <a:latin typeface="Comic Sans MS" panose="030F0702030302020204" pitchFamily="66" charset="0"/>
              </a:rPr>
              <a:t>gobline</a:t>
            </a:r>
            <a:r>
              <a:rPr lang="en-GB" sz="1600" dirty="0" smtClean="0">
                <a:latin typeface="Comic Sans MS" panose="030F0702030302020204" pitchFamily="66" charset="0"/>
              </a:rPr>
              <a:t> very </a:t>
            </a:r>
            <a:r>
              <a:rPr lang="en-GB" sz="1600" dirty="0" err="1" smtClean="0">
                <a:latin typeface="Comic Sans MS" panose="030F0702030302020204" pitchFamily="66" charset="0"/>
              </a:rPr>
              <a:t>angree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 smtClean="0">
                <a:latin typeface="Comic Sans MS" panose="030F0702030302020204" pitchFamily="66" charset="0"/>
              </a:rPr>
              <a:t>heis</a:t>
            </a:r>
            <a:r>
              <a:rPr lang="en-GB" sz="1600" dirty="0" smtClean="0">
                <a:latin typeface="Comic Sans MS" panose="030F0702030302020204" pitchFamily="66" charset="0"/>
              </a:rPr>
              <a:t> so angry he goes red and </a:t>
            </a:r>
            <a:r>
              <a:rPr lang="en-GB" sz="1600" dirty="0" err="1" smtClean="0">
                <a:latin typeface="Comic Sans MS" panose="030F0702030302020204" pitchFamily="66" charset="0"/>
              </a:rPr>
              <a:t>screems</a:t>
            </a:r>
            <a:r>
              <a:rPr lang="en-GB" sz="1600" dirty="0" smtClean="0">
                <a:latin typeface="Comic Sans MS" panose="030F0702030302020204" pitchFamily="66" charset="0"/>
              </a:rPr>
              <a:t> at you in </a:t>
            </a:r>
            <a:r>
              <a:rPr lang="en-GB" sz="1600" dirty="0" err="1" smtClean="0">
                <a:latin typeface="Comic Sans MS" panose="030F0702030302020204" pitchFamily="66" charset="0"/>
              </a:rPr>
              <a:t>gobleen</a:t>
            </a:r>
            <a:r>
              <a:rPr lang="en-GB" sz="1600" dirty="0" smtClean="0">
                <a:latin typeface="Comic Sans MS" panose="030F0702030302020204" pitchFamily="66" charset="0"/>
              </a:rPr>
              <a:t> language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 humans </a:t>
            </a:r>
            <a:r>
              <a:rPr lang="en-GB" sz="1600" dirty="0" err="1" smtClean="0">
                <a:latin typeface="Comic Sans MS" panose="030F0702030302020204" pitchFamily="66" charset="0"/>
              </a:rPr>
              <a:t>dont</a:t>
            </a:r>
            <a:r>
              <a:rPr lang="en-GB" sz="1600" dirty="0" smtClean="0">
                <a:latin typeface="Comic Sans MS" panose="030F0702030302020204" pitchFamily="66" charset="0"/>
              </a:rPr>
              <a:t> under stand </a:t>
            </a:r>
            <a:r>
              <a:rPr lang="en-GB" sz="1600" dirty="0" err="1" smtClean="0">
                <a:latin typeface="Comic Sans MS" panose="030F0702030302020204" pitchFamily="66" charset="0"/>
              </a:rPr>
              <a:t>gobblin</a:t>
            </a:r>
            <a:r>
              <a:rPr lang="en-GB" sz="1600" dirty="0" smtClean="0">
                <a:latin typeface="Comic Sans MS" panose="030F0702030302020204" pitchFamily="66" charset="0"/>
              </a:rPr>
              <a:t> language so you just here a loud sound </a:t>
            </a:r>
            <a:r>
              <a:rPr lang="en-GB" sz="1600" dirty="0" err="1" smtClean="0">
                <a:latin typeface="Comic Sans MS" panose="030F0702030302020204" pitchFamily="66" charset="0"/>
              </a:rPr>
              <a:t>comin</a:t>
            </a:r>
            <a:r>
              <a:rPr lang="en-GB" sz="1600" dirty="0" smtClean="0">
                <a:latin typeface="Comic Sans MS" panose="030F0702030302020204" pitchFamily="66" charset="0"/>
              </a:rPr>
              <a:t> from the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latin typeface="Comic Sans MS" panose="030F0702030302020204" pitchFamily="66" charset="0"/>
              </a:rPr>
              <a:t>when you turn down the settings he gets les mad so the air gets cooler 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So this is how a </a:t>
            </a:r>
            <a:r>
              <a:rPr lang="en-GB" sz="1600" dirty="0" err="1" smtClean="0">
                <a:latin typeface="Comic Sans MS" panose="030F0702030302020204" pitchFamily="66" charset="0"/>
              </a:rPr>
              <a:t>hairdrier</a:t>
            </a:r>
            <a:r>
              <a:rPr lang="en-GB" sz="1600" dirty="0" smtClean="0">
                <a:latin typeface="Comic Sans MS" panose="030F0702030302020204" pitchFamily="66" charset="0"/>
              </a:rPr>
              <a:t> works I hope you enjoyed it </a:t>
            </a:r>
          </a:p>
        </p:txBody>
      </p:sp>
    </p:spTree>
    <p:extLst>
      <p:ext uri="{BB962C8B-B14F-4D97-AF65-F5344CB8AC3E}">
        <p14:creationId xmlns:p14="http://schemas.microsoft.com/office/powerpoint/2010/main" val="139125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Howell, Corinne</dc:creator>
  <cp:lastModifiedBy>Howell, Corinne</cp:lastModifiedBy>
  <cp:revision>2</cp:revision>
  <dcterms:created xsi:type="dcterms:W3CDTF">2017-11-08T11:35:25Z</dcterms:created>
  <dcterms:modified xsi:type="dcterms:W3CDTF">2017-11-08T11:40:56Z</dcterms:modified>
</cp:coreProperties>
</file>