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8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05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6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8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4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4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77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61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6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8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86CC-9085-41F6-8F83-726E2C2B68F6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2A2E-F49A-4C63-88B5-9DAA00E7B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4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4" y="64926"/>
            <a:ext cx="4658232" cy="181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7" y="3756992"/>
            <a:ext cx="4658232" cy="181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4" y="1910959"/>
            <a:ext cx="4658232" cy="181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956" y="1946735"/>
            <a:ext cx="4658232" cy="181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956" y="136478"/>
            <a:ext cx="4658232" cy="181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956" y="3604593"/>
            <a:ext cx="4658232" cy="181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11757" y="5567249"/>
            <a:ext cx="120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meteors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65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82957" cy="33028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55226"/>
            <a:ext cx="2782957" cy="33028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297" y="3302826"/>
            <a:ext cx="2782957" cy="3302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724" y="0"/>
            <a:ext cx="2782957" cy="33028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362" y="0"/>
            <a:ext cx="2782957" cy="33028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530" y="3455226"/>
            <a:ext cx="2782957" cy="33028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535478" y="3008243"/>
            <a:ext cx="147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62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quare divided into fou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-10918825"/>
            <a:ext cx="16954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Square divide into four, with 5,2,1 &amp; 9 in the section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-7627938"/>
            <a:ext cx="1752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34009" t="12643" r="24944" b="5832"/>
          <a:stretch/>
        </p:blipFill>
        <p:spPr>
          <a:xfrm>
            <a:off x="131787" y="132522"/>
            <a:ext cx="5886257" cy="6573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34009" t="12643" r="24944" b="5832"/>
          <a:stretch/>
        </p:blipFill>
        <p:spPr>
          <a:xfrm>
            <a:off x="6018044" y="132522"/>
            <a:ext cx="5886257" cy="65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Howell, Corinne</dc:creator>
  <cp:lastModifiedBy>Howell, Corinne</cp:lastModifiedBy>
  <cp:revision>2</cp:revision>
  <cp:lastPrinted>2017-11-08T09:08:39Z</cp:lastPrinted>
  <dcterms:created xsi:type="dcterms:W3CDTF">2017-11-08T09:08:10Z</dcterms:created>
  <dcterms:modified xsi:type="dcterms:W3CDTF">2017-11-08T09:09:06Z</dcterms:modified>
</cp:coreProperties>
</file>