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82" r:id="rId2"/>
    <p:sldId id="522" r:id="rId3"/>
    <p:sldId id="561" r:id="rId4"/>
    <p:sldId id="309" r:id="rId5"/>
    <p:sldId id="311" r:id="rId6"/>
    <p:sldId id="300" r:id="rId7"/>
    <p:sldId id="307" r:id="rId8"/>
    <p:sldId id="306" r:id="rId9"/>
    <p:sldId id="312" r:id="rId10"/>
    <p:sldId id="314" r:id="rId11"/>
    <p:sldId id="304" r:id="rId12"/>
    <p:sldId id="562" r:id="rId13"/>
    <p:sldId id="563" r:id="rId14"/>
    <p:sldId id="564" r:id="rId15"/>
    <p:sldId id="565" r:id="rId16"/>
    <p:sldId id="566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4E968FE-3F48-40EA-B61F-497AA45239A1}">
          <p14:sldIdLst/>
        </p14:section>
        <p14:section name="Untitled Section" id="{EACC2EE1-179B-44FB-A21A-70EC12911AB1}">
          <p14:sldIdLst>
            <p14:sldId id="482"/>
            <p14:sldId id="522"/>
            <p14:sldId id="561"/>
            <p14:sldId id="309"/>
            <p14:sldId id="311"/>
            <p14:sldId id="300"/>
            <p14:sldId id="307"/>
            <p14:sldId id="306"/>
            <p14:sldId id="312"/>
            <p14:sldId id="314"/>
            <p14:sldId id="304"/>
            <p14:sldId id="562"/>
            <p14:sldId id="563"/>
            <p14:sldId id="564"/>
            <p14:sldId id="565"/>
            <p14:sldId id="5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inne Howell" initials="CH" lastIdx="1" clrIdx="0">
    <p:extLst>
      <p:ext uri="{19B8F6BF-5375-455C-9EA6-DF929625EA0E}">
        <p15:presenceInfo xmlns:p15="http://schemas.microsoft.com/office/powerpoint/2012/main" userId="e6fd542b4195e84d" providerId="Windows Live"/>
      </p:ext>
    </p:extLst>
  </p:cmAuthor>
  <p:cmAuthor id="2" name="Howell, Corinne" initials="HC" lastIdx="2" clrIdx="1">
    <p:extLst>
      <p:ext uri="{19B8F6BF-5375-455C-9EA6-DF929625EA0E}">
        <p15:presenceInfo xmlns:p15="http://schemas.microsoft.com/office/powerpoint/2012/main" userId="S-1-5-21-1085031214-725345543-1466206357-8211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82" autoAdjust="0"/>
    <p:restoredTop sz="89408" autoAdjust="0"/>
  </p:normalViewPr>
  <p:slideViewPr>
    <p:cSldViewPr>
      <p:cViewPr varScale="1">
        <p:scale>
          <a:sx n="54" d="100"/>
          <a:sy n="54" d="100"/>
        </p:scale>
        <p:origin x="72" y="3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CA5C5-B1D3-453B-A00D-D148D5588EBF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AD2B-BFFA-4D6A-AFD0-A5D6092A89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633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208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14339-4563-49DE-AEF1-6CA0C18A47E9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Relationship Id="rId6" Type="http://schemas.openxmlformats.org/officeDocument/2006/relationships/image" Target="../media/image10.png"/><Relationship Id="rId11" Type="http://schemas.openxmlformats.org/officeDocument/2006/relationships/image" Target="../media/image19.png"/><Relationship Id="rId5" Type="http://schemas.openxmlformats.org/officeDocument/2006/relationships/image" Target="NULL"/><Relationship Id="rId10" Type="http://schemas.openxmlformats.org/officeDocument/2006/relationships/image" Target="../media/image18.png"/><Relationship Id="rId9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NULL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6" Type="http://schemas.openxmlformats.org/officeDocument/2006/relationships/image" Target="NULL"/><Relationship Id="rId11" Type="http://schemas.openxmlformats.org/officeDocument/2006/relationships/image" Target="../media/image19.png"/><Relationship Id="rId10" Type="http://schemas.openxmlformats.org/officeDocument/2006/relationships/image" Target="../media/image18.png"/><Relationship Id="rId9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Relationship Id="rId6" Type="http://schemas.openxmlformats.org/officeDocument/2006/relationships/image" Target="../media/image21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5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7" Type="http://schemas.openxmlformats.org/officeDocument/2006/relationships/image" Target="NULL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Relationship Id="rId6" Type="http://schemas.openxmlformats.org/officeDocument/2006/relationships/image" Target="NULL"/><Relationship Id="rId11" Type="http://schemas.openxmlformats.org/officeDocument/2006/relationships/image" Target="../media/image8.png"/><Relationship Id="rId5" Type="http://schemas.openxmlformats.org/officeDocument/2006/relationships/image" Target="NULL"/><Relationship Id="rId10" Type="http://schemas.openxmlformats.org/officeDocument/2006/relationships/image" Target="../media/image7.png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7" Type="http://schemas.openxmlformats.org/officeDocument/2006/relationships/image" Target="NUL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6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../media/image8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404664"/>
            <a:ext cx="85324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05.02.21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61C93F-8052-40BF-807D-0EF8C25CF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389698"/>
            <a:ext cx="9034695" cy="268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90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76231" y="329918"/>
                <a:ext cx="7625490" cy="69865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Here are 13 cakes.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They are shared equally between 4 plates.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There will be 3</a:t>
                </a:r>
                <a:r>
                  <a:rPr kumimoji="0" lang="en-GB" sz="2800" b="0" i="0" u="none" strike="noStrike" kern="1200" cap="none" spc="0" normalizeH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cakes on each plate.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13</a:t>
                </a:r>
                <a:r>
                  <a:rPr lang="en-GB" sz="2800" baseline="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baseline="0" dirty="0" smtClean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baseline="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baseline="0" dirty="0" smtClean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baseline="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r 1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231" y="329918"/>
                <a:ext cx="7625490" cy="6986528"/>
              </a:xfrm>
              <a:prstGeom prst="rect">
                <a:avLst/>
              </a:prstGeom>
              <a:blipFill>
                <a:blip r:embed="rId5"/>
                <a:stretch>
                  <a:fillRect l="-1679" t="-78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7" name="Picture 5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276" y="3750360"/>
            <a:ext cx="1841242" cy="7070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01" y="3728919"/>
            <a:ext cx="1841242" cy="707082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662" y="3736796"/>
            <a:ext cx="1841242" cy="707082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904" y="3728919"/>
            <a:ext cx="1841242" cy="707082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600" y="1202512"/>
            <a:ext cx="983593" cy="897615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259" y="1183853"/>
            <a:ext cx="966398" cy="89761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749" y="1277245"/>
            <a:ext cx="1062693" cy="801319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619" y="1246293"/>
            <a:ext cx="1052376" cy="832271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393" y="1897860"/>
            <a:ext cx="1011106" cy="801319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205" y="1843976"/>
            <a:ext cx="1011106" cy="897615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039" y="1981798"/>
            <a:ext cx="1062693" cy="801319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581" y="1950846"/>
            <a:ext cx="1052376" cy="832271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199" y="1180949"/>
            <a:ext cx="1011106" cy="89761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625" y="1888406"/>
            <a:ext cx="966398" cy="897615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294" y="1907065"/>
            <a:ext cx="983593" cy="897615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185" y="1221242"/>
            <a:ext cx="1011106" cy="80131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465" y="1202511"/>
            <a:ext cx="983593" cy="89761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2061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0.44982 0.336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83" y="168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-0.08334 0.3252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1625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0.25677 0.2437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30" y="1217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7.40741E-7 L 0.12691 0.2372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37" y="1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0.17639 0.3326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19" y="1662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22222E-6 L 0.37864 0.2129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24" y="1064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96296E-6 L -0.14791 0.3238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96" y="1618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0.05173 0.2300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7" y="1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9259E-6 L 0.18646 0.3599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1798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48148E-6 L -0.02656 0.2451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7" y="12245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-0.34757 0.3453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78" y="1726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741E-7 L -0.14358 0.2439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87" y="1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091" y="3182312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38935" y="332500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16382" y="364947"/>
                <a:ext cx="3860121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40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13</a:t>
                </a:r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÷</m:t>
                    </m:r>
                    <m:r>
                      <a:rPr kumimoji="0" lang="en-GB" sz="4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        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 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6 r 1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382" y="364947"/>
                <a:ext cx="3860121" cy="707886"/>
              </a:xfrm>
              <a:prstGeom prst="rect">
                <a:avLst/>
              </a:prstGeom>
              <a:blipFill>
                <a:blip r:embed="rId6"/>
                <a:stretch>
                  <a:fillRect l="-5687" t="-15517" r="-1896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2064726" y="395118"/>
            <a:ext cx="75764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600" y="1307015"/>
            <a:ext cx="983593" cy="8976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259" y="1288356"/>
            <a:ext cx="966398" cy="8976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749" y="1381748"/>
            <a:ext cx="1062693" cy="8013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619" y="1350796"/>
            <a:ext cx="1052376" cy="8322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393" y="2002363"/>
            <a:ext cx="1011106" cy="8013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205" y="1948479"/>
            <a:ext cx="1011106" cy="89761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039" y="2086301"/>
            <a:ext cx="1062693" cy="80131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581" y="2055349"/>
            <a:ext cx="1052376" cy="83227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199" y="1285452"/>
            <a:ext cx="1011106" cy="89761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625" y="1992909"/>
            <a:ext cx="966398" cy="89761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294" y="2011568"/>
            <a:ext cx="983593" cy="89761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185" y="1325745"/>
            <a:ext cx="1011106" cy="80131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465" y="1318123"/>
            <a:ext cx="983593" cy="897615"/>
          </a:xfrm>
          <a:prstGeom prst="rect">
            <a:avLst/>
          </a:prstGeom>
        </p:spPr>
      </p:pic>
      <p:sp>
        <p:nvSpPr>
          <p:cNvPr id="20" name="Rounded Rectangle 19"/>
          <p:cNvSpPr/>
          <p:nvPr/>
        </p:nvSpPr>
        <p:spPr>
          <a:xfrm>
            <a:off x="1345619" y="1350796"/>
            <a:ext cx="2377295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3732558" y="1359858"/>
            <a:ext cx="2192103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2221373" y="39511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811611" y="3132137"/>
                <a:ext cx="3860121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40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13</a:t>
                </a:r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÷</m:t>
                    </m:r>
                    <m:r>
                      <a:rPr kumimoji="0" lang="en-GB" sz="4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        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2 r 3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611" y="3132137"/>
                <a:ext cx="3860121" cy="707886"/>
              </a:xfrm>
              <a:prstGeom prst="rect">
                <a:avLst/>
              </a:prstGeom>
              <a:blipFill>
                <a:blip r:embed="rId13"/>
                <a:stretch>
                  <a:fillRect l="-5529" t="-15517" r="-2054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2059955" y="3162308"/>
            <a:ext cx="75764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2216602" y="316230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438" y="4199916"/>
            <a:ext cx="983593" cy="89761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845" y="4181257"/>
            <a:ext cx="966398" cy="89761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335" y="4274649"/>
            <a:ext cx="1062693" cy="80131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205" y="4243697"/>
            <a:ext cx="1052376" cy="83227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979" y="4895264"/>
            <a:ext cx="1011106" cy="80131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791" y="4841380"/>
            <a:ext cx="1011106" cy="89761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877" y="4979202"/>
            <a:ext cx="1062693" cy="80131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167" y="4948250"/>
            <a:ext cx="1052376" cy="83227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289" y="4178353"/>
            <a:ext cx="1011106" cy="89761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715" y="4885810"/>
            <a:ext cx="966398" cy="89761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447" y="4904469"/>
            <a:ext cx="983593" cy="89761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527" y="4218646"/>
            <a:ext cx="1011106" cy="80131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618" y="4211024"/>
            <a:ext cx="983593" cy="897615"/>
          </a:xfrm>
          <a:prstGeom prst="rect">
            <a:avLst/>
          </a:prstGeom>
        </p:spPr>
      </p:pic>
      <p:sp>
        <p:nvSpPr>
          <p:cNvPr id="41" name="Rounded Rectangle 40"/>
          <p:cNvSpPr/>
          <p:nvPr/>
        </p:nvSpPr>
        <p:spPr>
          <a:xfrm>
            <a:off x="1508278" y="4243697"/>
            <a:ext cx="764967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ounded Rectangle 41"/>
          <p:cNvSpPr/>
          <p:nvPr/>
        </p:nvSpPr>
        <p:spPr>
          <a:xfrm>
            <a:off x="2273245" y="4242371"/>
            <a:ext cx="764967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3045703" y="4252759"/>
            <a:ext cx="764967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/>
          <p:cNvSpPr/>
          <p:nvPr/>
        </p:nvSpPr>
        <p:spPr>
          <a:xfrm>
            <a:off x="3817885" y="4265189"/>
            <a:ext cx="764967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ounded Rectangle 44"/>
          <p:cNvSpPr/>
          <p:nvPr/>
        </p:nvSpPr>
        <p:spPr>
          <a:xfrm>
            <a:off x="4573728" y="4290246"/>
            <a:ext cx="764967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0.12743 -0.0004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L 0.13455 0.00046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19" y="23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7 L 0.13298 -0.00232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49" y="-116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85185E-6 L 0.12743 -0.00046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0" grpId="0" animBg="1"/>
      <p:bldP spid="21" grpId="0" animBg="1"/>
      <p:bldP spid="22" grpId="0"/>
      <p:bldP spid="23" grpId="0"/>
      <p:bldP spid="24" grpId="0" animBg="1"/>
      <p:bldP spid="25" grpId="0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3747" y="1461827"/>
            <a:ext cx="1763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609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3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6200" y="2532245"/>
            <a:ext cx="414429" cy="406222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2443356" y="146182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2</a:t>
            </a:r>
          </a:p>
        </p:txBody>
      </p:sp>
      <p:pic>
        <p:nvPicPr>
          <p:cNvPr id="32" name="Picture 3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5309" y="2424284"/>
            <a:ext cx="414429" cy="406222"/>
          </a:xfrm>
          <a:prstGeom prst="rect">
            <a:avLst/>
          </a:prstGeom>
        </p:spPr>
      </p:pic>
      <p:pic>
        <p:nvPicPr>
          <p:cNvPr id="34" name="Picture 3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3897" y="2735356"/>
            <a:ext cx="414429" cy="406222"/>
          </a:xfrm>
          <a:prstGeom prst="rect">
            <a:avLst/>
          </a:prstGeom>
        </p:spPr>
      </p:pic>
      <p:pic>
        <p:nvPicPr>
          <p:cNvPr id="36" name="Picture 3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3897" y="2097943"/>
            <a:ext cx="414429" cy="406222"/>
          </a:xfrm>
          <a:prstGeom prst="rect">
            <a:avLst/>
          </a:prstGeom>
        </p:spPr>
      </p:pic>
      <p:pic>
        <p:nvPicPr>
          <p:cNvPr id="37" name="Picture 3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3812" y="2465545"/>
            <a:ext cx="414429" cy="406222"/>
          </a:xfrm>
          <a:prstGeom prst="rect">
            <a:avLst/>
          </a:prstGeom>
        </p:spPr>
      </p:pic>
      <p:pic>
        <p:nvPicPr>
          <p:cNvPr id="38" name="Picture 3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4923" y="2691149"/>
            <a:ext cx="414429" cy="406222"/>
          </a:xfrm>
          <a:prstGeom prst="rect">
            <a:avLst/>
          </a:prstGeom>
        </p:spPr>
      </p:pic>
      <p:pic>
        <p:nvPicPr>
          <p:cNvPr id="39" name="Picture 3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0609" y="3107360"/>
            <a:ext cx="414429" cy="406222"/>
          </a:xfrm>
          <a:prstGeom prst="rect">
            <a:avLst/>
          </a:prstGeom>
        </p:spPr>
      </p:pic>
      <p:pic>
        <p:nvPicPr>
          <p:cNvPr id="40" name="Picture 3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3594" y="3077584"/>
            <a:ext cx="414429" cy="406222"/>
          </a:xfrm>
          <a:prstGeom prst="rect">
            <a:avLst/>
          </a:prstGeom>
        </p:spPr>
      </p:pic>
      <p:pic>
        <p:nvPicPr>
          <p:cNvPr id="41" name="Picture 4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8592" y="2071308"/>
            <a:ext cx="414429" cy="40622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94" y="2155043"/>
            <a:ext cx="414000" cy="40380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154" y="2136709"/>
            <a:ext cx="414000" cy="403803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39" y="2637666"/>
            <a:ext cx="414000" cy="403803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51" y="3055858"/>
            <a:ext cx="414000" cy="403803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511" y="3037524"/>
            <a:ext cx="414000" cy="403803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25" y="2566877"/>
            <a:ext cx="414000" cy="403803"/>
          </a:xfrm>
          <a:prstGeom prst="rect">
            <a:avLst/>
          </a:prstGeom>
        </p:spPr>
      </p:pic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4051531" y="1644879"/>
          <a:ext cx="4072357" cy="2613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7200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57957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357200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21701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383452"/>
                  </a:ext>
                </a:extLst>
              </a:tr>
            </a:tbl>
          </a:graphicData>
        </a:graphic>
      </p:graphicFrame>
      <p:sp>
        <p:nvSpPr>
          <p:cNvPr id="52" name="Rounded Rectangle 51"/>
          <p:cNvSpPr/>
          <p:nvPr/>
        </p:nvSpPr>
        <p:spPr>
          <a:xfrm>
            <a:off x="5316039" y="1461827"/>
            <a:ext cx="1562100" cy="2983568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2643455" y="146182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850524" y="146182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C914F2-ED6A-48E3-AA43-FCF3B3794BF4}"/>
              </a:ext>
            </a:extLst>
          </p:cNvPr>
          <p:cNvSpPr txBox="1"/>
          <p:nvPr/>
        </p:nvSpPr>
        <p:spPr>
          <a:xfrm>
            <a:off x="272559" y="18840"/>
            <a:ext cx="1698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Year 4: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075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5.55112E-17 L 0.43073 0.0175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28" y="88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22222E-6 L 0.3243 0.01713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15" y="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L 0.43906 0.05347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44" y="2662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6 L 0.32066 0.06528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24" y="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0.37101 0.09653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42" y="4815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36562 0.09931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81" y="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85185E-6 L 0.43576 -0.0217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88" y="-1088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0.42587 0.02407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85" y="1204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0.46667 0.02778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33" y="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0.58455 0.0676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19" y="3380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2222E-6 L 0.38125 0.0382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62" y="1898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0.4658 0.07732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81" y="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0.55173 0.14005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87" y="6991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22222E-6 L 0.51927 0.08588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55" y="4282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11111E-6 L 0.42239 0.08403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11" y="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2" grpId="0" animBg="1"/>
      <p:bldP spid="53" grpId="0"/>
      <p:bldP spid="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8159" y="368575"/>
            <a:ext cx="1763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576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4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pic>
        <p:nvPicPr>
          <p:cNvPr id="4" name="Picture 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9659" y="2071766"/>
            <a:ext cx="414429" cy="4062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25483" y="368575"/>
            <a:ext cx="68961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144</a:t>
            </a:r>
          </a:p>
        </p:txBody>
      </p:sp>
      <p:pic>
        <p:nvPicPr>
          <p:cNvPr id="6" name="Picture 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9155" y="1165591"/>
            <a:ext cx="414429" cy="406222"/>
          </a:xfrm>
          <a:prstGeom prst="rect">
            <a:avLst/>
          </a:prstGeom>
        </p:spPr>
      </p:pic>
      <p:pic>
        <p:nvPicPr>
          <p:cNvPr id="7" name="Picture 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0031" y="1428094"/>
            <a:ext cx="414429" cy="406222"/>
          </a:xfrm>
          <a:prstGeom prst="rect">
            <a:avLst/>
          </a:prstGeom>
        </p:spPr>
      </p:pic>
      <p:pic>
        <p:nvPicPr>
          <p:cNvPr id="8" name="Picture 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2840" y="636403"/>
            <a:ext cx="414429" cy="406222"/>
          </a:xfrm>
          <a:prstGeom prst="rect">
            <a:avLst/>
          </a:prstGeom>
        </p:spPr>
      </p:pic>
      <p:pic>
        <p:nvPicPr>
          <p:cNvPr id="9" name="Picture 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302" y="896627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014" y="1720234"/>
            <a:ext cx="414429" cy="40622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38" y="896813"/>
            <a:ext cx="414000" cy="40380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498" y="878479"/>
            <a:ext cx="414000" cy="40380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83" y="1379436"/>
            <a:ext cx="414000" cy="40380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95" y="1797628"/>
            <a:ext cx="414000" cy="40380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912" y="1308647"/>
            <a:ext cx="414000" cy="403803"/>
          </a:xfrm>
          <a:prstGeom prst="rect">
            <a:avLst/>
          </a:prstGeom>
        </p:spPr>
      </p:pic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4169725" y="551627"/>
          <a:ext cx="3765644" cy="3328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2525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57957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235162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21701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383452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7307420"/>
                  </a:ext>
                </a:extLst>
              </a:tr>
            </a:tbl>
          </a:graphicData>
        </a:graphic>
      </p:graphicFrame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814" y="1454459"/>
            <a:ext cx="414000" cy="403803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711159" y="2570175"/>
            <a:ext cx="3119145" cy="2527524"/>
            <a:chOff x="4671511" y="249049"/>
            <a:chExt cx="3119145" cy="2527524"/>
          </a:xfrm>
        </p:grpSpPr>
        <p:sp>
          <p:nvSpPr>
            <p:cNvPr id="27" name="Oval 26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0" name="Straight Connector 29"/>
            <p:cNvCxnSpPr>
              <a:stCxn id="27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7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5" name="Picture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593" y="906073"/>
            <a:ext cx="414000" cy="40380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066" y="1343585"/>
            <a:ext cx="414000" cy="40380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260" y="1202802"/>
            <a:ext cx="414000" cy="40380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568" y="951145"/>
            <a:ext cx="414000" cy="40380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906" y="1917612"/>
            <a:ext cx="414000" cy="40380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111" y="1853052"/>
            <a:ext cx="414000" cy="403803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1905389" y="2759269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576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21171" y="4218804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400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1155497" y="494328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1188526" y="497440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78" name="Rectangle 77"/>
          <p:cNvSpPr/>
          <p:nvPr/>
        </p:nvSpPr>
        <p:spPr>
          <a:xfrm>
            <a:off x="794345" y="557189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100</a:t>
            </a: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39" y="1780380"/>
            <a:ext cx="414000" cy="403803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80" y="1795008"/>
            <a:ext cx="414000" cy="403803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22" y="965383"/>
            <a:ext cx="414000" cy="403803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478" y="1298625"/>
            <a:ext cx="414000" cy="403803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62" y="1553059"/>
            <a:ext cx="414000" cy="403803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44" y="1511655"/>
            <a:ext cx="414000" cy="403803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98" y="1293425"/>
            <a:ext cx="414000" cy="403803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80" y="859610"/>
            <a:ext cx="414000" cy="403803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596" y="782828"/>
            <a:ext cx="414000" cy="403803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08" y="1147938"/>
            <a:ext cx="414000" cy="403803"/>
          </a:xfrm>
          <a:prstGeom prst="rect">
            <a:avLst/>
          </a:prstGeom>
        </p:spPr>
      </p:pic>
      <p:sp>
        <p:nvSpPr>
          <p:cNvPr id="89" name="TextBox 88"/>
          <p:cNvSpPr txBox="1"/>
          <p:nvPr/>
        </p:nvSpPr>
        <p:spPr>
          <a:xfrm>
            <a:off x="1905389" y="4394869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160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2260321" y="509568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293350" y="512680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92" name="Rectangle 91"/>
          <p:cNvSpPr/>
          <p:nvPr/>
        </p:nvSpPr>
        <p:spPr>
          <a:xfrm>
            <a:off x="1992881" y="5711504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pic>
        <p:nvPicPr>
          <p:cNvPr id="95" name="Picture 9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8778" y="1287315"/>
            <a:ext cx="414429" cy="406222"/>
          </a:xfrm>
          <a:prstGeom prst="rect">
            <a:avLst/>
          </a:prstGeom>
        </p:spPr>
      </p:pic>
      <p:pic>
        <p:nvPicPr>
          <p:cNvPr id="96" name="Picture 9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3207" y="1188008"/>
            <a:ext cx="414429" cy="406222"/>
          </a:xfrm>
          <a:prstGeom prst="rect">
            <a:avLst/>
          </a:prstGeom>
        </p:spPr>
      </p:pic>
      <p:pic>
        <p:nvPicPr>
          <p:cNvPr id="97" name="Picture 9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2072" y="907512"/>
            <a:ext cx="414429" cy="406222"/>
          </a:xfrm>
          <a:prstGeom prst="rect">
            <a:avLst/>
          </a:prstGeom>
        </p:spPr>
      </p:pic>
      <p:pic>
        <p:nvPicPr>
          <p:cNvPr id="98" name="Picture 9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4649" y="796588"/>
            <a:ext cx="414429" cy="406222"/>
          </a:xfrm>
          <a:prstGeom prst="rect">
            <a:avLst/>
          </a:prstGeom>
        </p:spPr>
      </p:pic>
      <p:pic>
        <p:nvPicPr>
          <p:cNvPr id="99" name="Picture 9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2881" y="1164624"/>
            <a:ext cx="414429" cy="406222"/>
          </a:xfrm>
          <a:prstGeom prst="rect">
            <a:avLst/>
          </a:prstGeom>
        </p:spPr>
      </p:pic>
      <p:pic>
        <p:nvPicPr>
          <p:cNvPr id="100" name="Picture 9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6367" y="2088849"/>
            <a:ext cx="414429" cy="406222"/>
          </a:xfrm>
          <a:prstGeom prst="rect">
            <a:avLst/>
          </a:prstGeom>
        </p:spPr>
      </p:pic>
      <p:pic>
        <p:nvPicPr>
          <p:cNvPr id="101" name="Picture 10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0796" y="1989542"/>
            <a:ext cx="414429" cy="406222"/>
          </a:xfrm>
          <a:prstGeom prst="rect">
            <a:avLst/>
          </a:prstGeom>
        </p:spPr>
      </p:pic>
      <p:pic>
        <p:nvPicPr>
          <p:cNvPr id="102" name="Picture 10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661" y="1709046"/>
            <a:ext cx="414429" cy="406222"/>
          </a:xfrm>
          <a:prstGeom prst="rect">
            <a:avLst/>
          </a:prstGeom>
        </p:spPr>
      </p:pic>
      <p:pic>
        <p:nvPicPr>
          <p:cNvPr id="103" name="Picture 10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2238" y="1598122"/>
            <a:ext cx="414429" cy="406222"/>
          </a:xfrm>
          <a:prstGeom prst="rect">
            <a:avLst/>
          </a:prstGeom>
        </p:spPr>
      </p:pic>
      <p:pic>
        <p:nvPicPr>
          <p:cNvPr id="104" name="Picture 10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470" y="1966158"/>
            <a:ext cx="414429" cy="406222"/>
          </a:xfrm>
          <a:prstGeom prst="rect">
            <a:avLst/>
          </a:prstGeom>
        </p:spPr>
      </p:pic>
      <p:sp>
        <p:nvSpPr>
          <p:cNvPr id="105" name="TextBox 104"/>
          <p:cNvSpPr txBox="1"/>
          <p:nvPr/>
        </p:nvSpPr>
        <p:spPr>
          <a:xfrm>
            <a:off x="3118467" y="4255255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16</a:t>
            </a:r>
          </a:p>
        </p:txBody>
      </p:sp>
      <p:cxnSp>
        <p:nvCxnSpPr>
          <p:cNvPr id="106" name="Straight Arrow Connector 105"/>
          <p:cNvCxnSpPr/>
          <p:nvPr/>
        </p:nvCxnSpPr>
        <p:spPr>
          <a:xfrm>
            <a:off x="3384742" y="4956073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417771" y="4987192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3203936" y="557189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576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40312 0.249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56" y="1245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59259E-6 L 0.3441 0.0444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05" y="22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4444E-6 L 0.41181 0.279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90" y="1395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0.35764 0.0865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82" y="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07407E-6 L 0.35503 0.0136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43" y="671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11111E-6 L 0.41789 0.01458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85" y="718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0.37744 0.00717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72" y="347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0.38472 -0.00694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3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77556E-17 L 0.4934 0.0636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70" y="3171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81481E-6 L 0.43836 0.08171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10" y="4074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0.38871 0.0162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27" y="81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29791 -0.0169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96" y="-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6 L 0.44063 0.09399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31" y="4699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96296E-6 L 0.56667 0.1710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33" y="8542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8148E-6 L 0.55955 0.24236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12106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40741E-7 L 0.50973 0.23449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86" y="1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11111E-6 L 0.60799 0.24537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99" y="12269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0.56823 0.36643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03" y="1831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L 0.61319 0.2419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60" y="12083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0.51302 0.27569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42" y="1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0.52569 0.07338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85" y="3657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35035 0.05301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17" y="2639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0.42552 0.05926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67" y="2963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96296E-6 L 0.39462 -0.02408 " pathEditMode="relative" rAng="0" ptsTypes="AA">
                                      <p:cBhvr>
                                        <p:cTn id="16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22" y="-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L 0.46302 0.11898 " pathEditMode="relative" rAng="0" ptsTypes="AA">
                                      <p:cBhvr>
                                        <p:cTn id="171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42" y="5949"/>
                                    </p:animMotion>
                                  </p:childTnLst>
                                </p:cTn>
                              </p:par>
                              <p:par>
                                <p:cTn id="1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48148E-6 L 0.46493 0.08588 " pathEditMode="relative" rAng="0" ptsTypes="AA">
                                      <p:cBhvr>
                                        <p:cTn id="1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47" y="4282"/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07407E-6 L 0.34723 0.0051 " pathEditMode="relative" rAng="0" ptsTypes="AA">
                                      <p:cBhvr>
                                        <p:cTn id="17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61" y="255"/>
                                    </p:animMotion>
                                  </p:childTnLst>
                                </p:cTn>
                              </p:par>
                              <p:par>
                                <p:cTn id="17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96296E-6 L 0.43646 -0.04907 " pathEditMode="relative" rAng="0" ptsTypes="AA">
                                      <p:cBhvr>
                                        <p:cTn id="17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23" y="-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40741E-7 L 0.50382 0.09606 " pathEditMode="relative" rAng="0" ptsTypes="AA">
                                      <p:cBhvr>
                                        <p:cTn id="181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91" y="4792"/>
                                    </p:animMotion>
                                  </p:childTnLst>
                                </p:cTn>
                              </p:par>
                              <p:par>
                                <p:cTn id="18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0.48212 0.06504 " pathEditMode="relative" rAng="0" ptsTypes="AA">
                                      <p:cBhvr>
                                        <p:cTn id="183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97" y="3241"/>
                                    </p:animMotion>
                                  </p:childTnLst>
                                </p:cTn>
                              </p:par>
                              <p:par>
                                <p:cTn id="18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55781 0.15162 " pathEditMode="relative" rAng="0" ptsTypes="AA">
                                      <p:cBhvr>
                                        <p:cTn id="18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82" y="7569"/>
                                    </p:animMotion>
                                  </p:childTnLst>
                                </p:cTn>
                              </p:par>
                              <p:par>
                                <p:cTn id="18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8148E-6 L 0.43073 0.12384 " pathEditMode="relative" rAng="0" ptsTypes="AA">
                                      <p:cBhvr>
                                        <p:cTn id="187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28" y="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11111E-6 L 0.51216 0.31389 " pathEditMode="relative" rAng="0" ptsTypes="AA">
                                      <p:cBhvr>
                                        <p:cTn id="191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08" y="15694"/>
                                    </p:animMotion>
                                  </p:childTnLst>
                                </p:cTn>
                              </p:par>
                              <p:par>
                                <p:cTn id="19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0.56632 0.3662 " pathEditMode="relative" rAng="0" ptsTypes="AA">
                                      <p:cBhvr>
                                        <p:cTn id="193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16" y="18310"/>
                                    </p:animMotion>
                                  </p:childTnLst>
                                </p:cTn>
                              </p:par>
                              <p:par>
                                <p:cTn id="19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96296E-6 L 0.51597 0.29421 " pathEditMode="relative" rAng="0" ptsTypes="AA">
                                      <p:cBhvr>
                                        <p:cTn id="195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99" y="14699"/>
                                    </p:animMotion>
                                  </p:childTnLst>
                                </p:cTn>
                              </p:par>
                              <p:par>
                                <p:cTn id="19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0.56649 0.17361 " pathEditMode="relative" rAng="0" ptsTypes="AA">
                                      <p:cBhvr>
                                        <p:cTn id="197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16" y="8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4" grpId="0"/>
      <p:bldP spid="75" grpId="0"/>
      <p:bldP spid="77" grpId="0"/>
      <p:bldP spid="78" grpId="0"/>
      <p:bldP spid="89" grpId="0"/>
      <p:bldP spid="91" grpId="0"/>
      <p:bldP spid="92" grpId="0"/>
      <p:bldP spid="105" grpId="0"/>
      <p:bldP spid="107" grpId="0"/>
      <p:bldP spid="10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2205" y="408152"/>
            <a:ext cx="1763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115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5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2525483" y="413630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23</a:t>
            </a:r>
          </a:p>
        </p:txBody>
      </p:sp>
      <p:pic>
        <p:nvPicPr>
          <p:cNvPr id="6" name="Picture 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9155" y="1165591"/>
            <a:ext cx="414429" cy="406222"/>
          </a:xfrm>
          <a:prstGeom prst="rect">
            <a:avLst/>
          </a:prstGeom>
        </p:spPr>
      </p:pic>
      <p:pic>
        <p:nvPicPr>
          <p:cNvPr id="7" name="Picture 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0031" y="1428094"/>
            <a:ext cx="414429" cy="406222"/>
          </a:xfrm>
          <a:prstGeom prst="rect">
            <a:avLst/>
          </a:prstGeom>
        </p:spPr>
      </p:pic>
      <p:pic>
        <p:nvPicPr>
          <p:cNvPr id="8" name="Picture 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2840" y="636403"/>
            <a:ext cx="414429" cy="406222"/>
          </a:xfrm>
          <a:prstGeom prst="rect">
            <a:avLst/>
          </a:prstGeom>
        </p:spPr>
      </p:pic>
      <p:pic>
        <p:nvPicPr>
          <p:cNvPr id="9" name="Picture 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302" y="896627"/>
            <a:ext cx="414429" cy="40622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912" y="1308647"/>
            <a:ext cx="414000" cy="403803"/>
          </a:xfrm>
          <a:prstGeom prst="rect">
            <a:avLst/>
          </a:prstGeom>
        </p:spPr>
      </p:pic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169725" y="551627"/>
          <a:ext cx="3765644" cy="4043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2525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57957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235162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21701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383452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7307420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6953943"/>
                  </a:ext>
                </a:extLst>
              </a:tr>
            </a:tbl>
          </a:graphicData>
        </a:graphic>
      </p:graphicFrame>
      <p:pic>
        <p:nvPicPr>
          <p:cNvPr id="27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92" y="1328293"/>
            <a:ext cx="414000" cy="403803"/>
          </a:xfrm>
          <a:prstGeom prst="rect">
            <a:avLst/>
          </a:prstGeom>
        </p:spPr>
      </p:pic>
      <p:pic>
        <p:nvPicPr>
          <p:cNvPr id="54" name="Picture 5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1098" y="1723870"/>
            <a:ext cx="414429" cy="406222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12" y="1164861"/>
            <a:ext cx="414000" cy="403803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714" y="1164860"/>
            <a:ext cx="414000" cy="403803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74" y="818099"/>
            <a:ext cx="414000" cy="403803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510" y="1852262"/>
            <a:ext cx="414000" cy="403803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612" y="1852261"/>
            <a:ext cx="414000" cy="403803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72" y="1505500"/>
            <a:ext cx="414000" cy="403803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082" y="1869967"/>
            <a:ext cx="414000" cy="403803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542" y="1523206"/>
            <a:ext cx="414000" cy="403803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320" y="1194151"/>
            <a:ext cx="414000" cy="403803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780" y="847390"/>
            <a:ext cx="414000" cy="403803"/>
          </a:xfrm>
          <a:prstGeom prst="rect">
            <a:avLst/>
          </a:prstGeom>
        </p:spPr>
      </p:pic>
      <p:pic>
        <p:nvPicPr>
          <p:cNvPr id="75" name="Picture 7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373" y="1351024"/>
            <a:ext cx="414429" cy="406222"/>
          </a:xfrm>
          <a:prstGeom prst="rect">
            <a:avLst/>
          </a:prstGeom>
        </p:spPr>
      </p:pic>
      <p:pic>
        <p:nvPicPr>
          <p:cNvPr id="76" name="Picture 7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249" y="1613527"/>
            <a:ext cx="414429" cy="406222"/>
          </a:xfrm>
          <a:prstGeom prst="rect">
            <a:avLst/>
          </a:prstGeom>
        </p:spPr>
      </p:pic>
      <p:pic>
        <p:nvPicPr>
          <p:cNvPr id="77" name="Picture 7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2058" y="821836"/>
            <a:ext cx="414429" cy="406222"/>
          </a:xfrm>
          <a:prstGeom prst="rect">
            <a:avLst/>
          </a:prstGeom>
        </p:spPr>
      </p:pic>
      <p:pic>
        <p:nvPicPr>
          <p:cNvPr id="78" name="Picture 7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6520" y="1082060"/>
            <a:ext cx="414429" cy="406222"/>
          </a:xfrm>
          <a:prstGeom prst="rect">
            <a:avLst/>
          </a:prstGeom>
        </p:spPr>
      </p:pic>
      <p:pic>
        <p:nvPicPr>
          <p:cNvPr id="79" name="Picture 7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0316" y="1909303"/>
            <a:ext cx="414429" cy="406222"/>
          </a:xfrm>
          <a:prstGeom prst="rect">
            <a:avLst/>
          </a:prstGeom>
        </p:spPr>
      </p:pic>
      <p:pic>
        <p:nvPicPr>
          <p:cNvPr id="80" name="Picture 7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7021" y="1471212"/>
            <a:ext cx="414429" cy="406222"/>
          </a:xfrm>
          <a:prstGeom prst="rect">
            <a:avLst/>
          </a:prstGeom>
        </p:spPr>
      </p:pic>
      <p:pic>
        <p:nvPicPr>
          <p:cNvPr id="81" name="Picture 8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897" y="1733715"/>
            <a:ext cx="414429" cy="406222"/>
          </a:xfrm>
          <a:prstGeom prst="rect">
            <a:avLst/>
          </a:prstGeom>
        </p:spPr>
      </p:pic>
      <p:pic>
        <p:nvPicPr>
          <p:cNvPr id="82" name="Picture 8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0706" y="942024"/>
            <a:ext cx="414429" cy="406222"/>
          </a:xfrm>
          <a:prstGeom prst="rect">
            <a:avLst/>
          </a:prstGeom>
        </p:spPr>
      </p:pic>
      <p:pic>
        <p:nvPicPr>
          <p:cNvPr id="83" name="Picture 8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168" y="1202248"/>
            <a:ext cx="414429" cy="406222"/>
          </a:xfrm>
          <a:prstGeom prst="rect">
            <a:avLst/>
          </a:prstGeom>
        </p:spPr>
      </p:pic>
      <p:pic>
        <p:nvPicPr>
          <p:cNvPr id="84" name="Picture 8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964" y="2029491"/>
            <a:ext cx="414429" cy="406222"/>
          </a:xfrm>
          <a:prstGeom prst="rect">
            <a:avLst/>
          </a:prstGeom>
        </p:spPr>
      </p:pic>
      <p:grpSp>
        <p:nvGrpSpPr>
          <p:cNvPr id="86" name="Group 85"/>
          <p:cNvGrpSpPr/>
          <p:nvPr/>
        </p:nvGrpSpPr>
        <p:grpSpPr>
          <a:xfrm>
            <a:off x="1044264" y="2516471"/>
            <a:ext cx="2498576" cy="2448272"/>
            <a:chOff x="268171" y="249049"/>
            <a:chExt cx="2498576" cy="2448272"/>
          </a:xfrm>
        </p:grpSpPr>
        <p:sp>
          <p:nvSpPr>
            <p:cNvPr id="87" name="Oval 86"/>
            <p:cNvSpPr/>
            <p:nvPr/>
          </p:nvSpPr>
          <p:spPr>
            <a:xfrm>
              <a:off x="1081963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Oval 87"/>
            <p:cNvSpPr/>
            <p:nvPr/>
          </p:nvSpPr>
          <p:spPr>
            <a:xfrm>
              <a:off x="268171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Oval 88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0" name="Straight Connector 89"/>
            <p:cNvCxnSpPr>
              <a:stCxn id="87" idx="3"/>
            </p:cNvCxnSpPr>
            <p:nvPr/>
          </p:nvCxnSpPr>
          <p:spPr>
            <a:xfrm flipH="1">
              <a:off x="844235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7" idx="5"/>
            </p:cNvCxnSpPr>
            <p:nvPr/>
          </p:nvCxnSpPr>
          <p:spPr>
            <a:xfrm>
              <a:off x="1862452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" name="TextBox 91"/>
          <p:cNvSpPr txBox="1"/>
          <p:nvPr/>
        </p:nvSpPr>
        <p:spPr>
          <a:xfrm>
            <a:off x="1946746" y="2692981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115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135321" y="4238186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100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1442175" y="497640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385384" y="494925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141249" y="5619482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2821133" y="4245933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15</a:t>
            </a:r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3052828" y="4964743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3072825" y="500508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2891846" y="5619482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705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0.38803 -0.01759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92" y="-88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L 0.41181 0.09815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90" y="4907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0.43576 0.0530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88" y="263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33333E-6 L 0.46788 0.0009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85" y="46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L 0.49774 0.1592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78" y="7963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96296E-6 L 0.46493 0.11111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47" y="5556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96296E-6 L 0.51493 0.2145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47" y="10718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L 0.54514 0.2669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57" y="13333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0.51076 0.41944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38" y="20972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11111E-6 L 0.54218 0.470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01" y="2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34705 0.0713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44" y="3565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0.43837 0.03333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10" y="1667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96296E-6 L 0.42153 -0.00579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76" y="-301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46215 0.15393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08" y="7685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48148E-6 L 0.42222 0.06412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11" y="3194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8148E-6 L 0.41806 0.02176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03" y="1088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0.57899 0.14584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41" y="7292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0.53593 0.16528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88" y="8264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6296E-6 L 0.57691 0.08519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37" y="4259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77556E-17 L 0.55226 0.32569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4" y="16273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85185E-6 L 0.53369 0.20509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84" y="10255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85185E-6 L 0.54861 0.34629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31" y="17315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7 L 0.53316 0.38657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49" y="19329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59259E-6 L 0.58073 0.33078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28" y="16528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1111E-6 L 0.63698 0.40833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40" y="20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2" grpId="0"/>
      <p:bldP spid="93" grpId="0"/>
      <p:bldP spid="95" grpId="0"/>
      <p:bldP spid="96" grpId="0"/>
      <p:bldP spid="97" grpId="0"/>
      <p:bldP spid="99" grpId="0"/>
      <p:bldP spid="10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Rectangle 5"/>
          <p:cNvSpPr/>
          <p:nvPr/>
        </p:nvSpPr>
        <p:spPr>
          <a:xfrm>
            <a:off x="911584" y="376617"/>
            <a:ext cx="28429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en-GB" sz="2600" dirty="0"/>
              <a:t>765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600" dirty="0"/>
              <a:t> 5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54436" y="1482865"/>
            <a:ext cx="28429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2)	201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600" dirty="0"/>
              <a:t> 3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367620" y="1573893"/>
          <a:ext cx="3765644" cy="4043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2525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57957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235162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21701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383452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9982708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7614349"/>
                  </a:ext>
                </a:extLst>
              </a:tr>
            </a:tbl>
          </a:graphicData>
        </a:graphic>
      </p:graphicFrame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770" y="2138392"/>
            <a:ext cx="414000" cy="40380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770" y="2827406"/>
            <a:ext cx="414000" cy="40380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170" y="3575630"/>
            <a:ext cx="414000" cy="40380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770" y="4323854"/>
            <a:ext cx="414000" cy="40380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208" y="4991615"/>
            <a:ext cx="414000" cy="40380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069" y="2018842"/>
            <a:ext cx="414000" cy="40380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141" y="2018841"/>
            <a:ext cx="414000" cy="40380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673" y="2346936"/>
            <a:ext cx="414000" cy="40380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492" y="2018840"/>
            <a:ext cx="414000" cy="40380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893" y="2340293"/>
            <a:ext cx="414000" cy="40380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692" y="2757382"/>
            <a:ext cx="414000" cy="40380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64" y="2757381"/>
            <a:ext cx="414000" cy="40380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296" y="3085476"/>
            <a:ext cx="414000" cy="40380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115" y="2757380"/>
            <a:ext cx="414000" cy="40380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516" y="3078833"/>
            <a:ext cx="414000" cy="40380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291" y="3456080"/>
            <a:ext cx="414000" cy="40380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363" y="3456079"/>
            <a:ext cx="414000" cy="40380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895" y="3784174"/>
            <a:ext cx="414000" cy="403803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714" y="3456078"/>
            <a:ext cx="414000" cy="403803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115" y="3777531"/>
            <a:ext cx="414000" cy="40380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890" y="4180945"/>
            <a:ext cx="414000" cy="40380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962" y="4180944"/>
            <a:ext cx="414000" cy="40380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494" y="4509039"/>
            <a:ext cx="414000" cy="40380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313" y="4180943"/>
            <a:ext cx="414000" cy="40380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714" y="4502396"/>
            <a:ext cx="414000" cy="40380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057" y="4893791"/>
            <a:ext cx="414000" cy="40380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129" y="4893790"/>
            <a:ext cx="414000" cy="403803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661" y="5221885"/>
            <a:ext cx="414000" cy="40380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480" y="4893789"/>
            <a:ext cx="414000" cy="40380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881" y="5215242"/>
            <a:ext cx="414000" cy="403803"/>
          </a:xfrm>
          <a:prstGeom prst="rect">
            <a:avLst/>
          </a:prstGeom>
        </p:spPr>
      </p:pic>
      <p:pic>
        <p:nvPicPr>
          <p:cNvPr id="47" name="Picture 4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39582" y="2090238"/>
            <a:ext cx="414429" cy="406222"/>
          </a:xfrm>
          <a:prstGeom prst="rect">
            <a:avLst/>
          </a:prstGeom>
        </p:spPr>
      </p:pic>
      <p:pic>
        <p:nvPicPr>
          <p:cNvPr id="48" name="Picture 4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30157" y="2090238"/>
            <a:ext cx="414429" cy="406222"/>
          </a:xfrm>
          <a:prstGeom prst="rect">
            <a:avLst/>
          </a:prstGeom>
        </p:spPr>
      </p:pic>
      <p:pic>
        <p:nvPicPr>
          <p:cNvPr id="49" name="Picture 4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25907" y="2365411"/>
            <a:ext cx="414429" cy="406222"/>
          </a:xfrm>
          <a:prstGeom prst="rect">
            <a:avLst/>
          </a:prstGeom>
        </p:spPr>
      </p:pic>
      <p:pic>
        <p:nvPicPr>
          <p:cNvPr id="50" name="Picture 4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3011" y="2754963"/>
            <a:ext cx="414429" cy="406222"/>
          </a:xfrm>
          <a:prstGeom prst="rect">
            <a:avLst/>
          </a:prstGeom>
        </p:spPr>
      </p:pic>
      <p:pic>
        <p:nvPicPr>
          <p:cNvPr id="51" name="Picture 5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63586" y="2754963"/>
            <a:ext cx="414429" cy="406222"/>
          </a:xfrm>
          <a:prstGeom prst="rect">
            <a:avLst/>
          </a:prstGeom>
        </p:spPr>
      </p:pic>
      <p:pic>
        <p:nvPicPr>
          <p:cNvPr id="52" name="Picture 5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59336" y="3030136"/>
            <a:ext cx="414429" cy="406222"/>
          </a:xfrm>
          <a:prstGeom prst="rect">
            <a:avLst/>
          </a:prstGeom>
        </p:spPr>
      </p:pic>
      <p:pic>
        <p:nvPicPr>
          <p:cNvPr id="53" name="Picture 5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85740" y="3489279"/>
            <a:ext cx="414429" cy="406222"/>
          </a:xfrm>
          <a:prstGeom prst="rect">
            <a:avLst/>
          </a:prstGeom>
        </p:spPr>
      </p:pic>
      <p:pic>
        <p:nvPicPr>
          <p:cNvPr id="54" name="Picture 5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76315" y="3489279"/>
            <a:ext cx="414429" cy="406222"/>
          </a:xfrm>
          <a:prstGeom prst="rect">
            <a:avLst/>
          </a:prstGeom>
        </p:spPr>
      </p:pic>
      <p:pic>
        <p:nvPicPr>
          <p:cNvPr id="55" name="Picture 5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72065" y="3764452"/>
            <a:ext cx="414429" cy="406222"/>
          </a:xfrm>
          <a:prstGeom prst="rect">
            <a:avLst/>
          </a:prstGeom>
        </p:spPr>
      </p:pic>
      <p:pic>
        <p:nvPicPr>
          <p:cNvPr id="56" name="Picture 5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4274" y="4188105"/>
            <a:ext cx="414429" cy="406222"/>
          </a:xfrm>
          <a:prstGeom prst="rect">
            <a:avLst/>
          </a:prstGeom>
        </p:spPr>
      </p:pic>
      <p:pic>
        <p:nvPicPr>
          <p:cNvPr id="57" name="Picture 5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44849" y="4188105"/>
            <a:ext cx="414429" cy="406222"/>
          </a:xfrm>
          <a:prstGeom prst="rect">
            <a:avLst/>
          </a:prstGeom>
        </p:spPr>
      </p:pic>
      <p:pic>
        <p:nvPicPr>
          <p:cNvPr id="58" name="Picture 5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40599" y="4463278"/>
            <a:ext cx="414429" cy="406222"/>
          </a:xfrm>
          <a:prstGeom prst="rect">
            <a:avLst/>
          </a:prstGeom>
        </p:spPr>
      </p:pic>
      <p:pic>
        <p:nvPicPr>
          <p:cNvPr id="59" name="Picture 5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84938" y="4922421"/>
            <a:ext cx="414429" cy="406222"/>
          </a:xfrm>
          <a:prstGeom prst="rect">
            <a:avLst/>
          </a:prstGeom>
        </p:spPr>
      </p:pic>
      <p:pic>
        <p:nvPicPr>
          <p:cNvPr id="60" name="Picture 5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75513" y="4922421"/>
            <a:ext cx="414429" cy="406222"/>
          </a:xfrm>
          <a:prstGeom prst="rect">
            <a:avLst/>
          </a:prstGeom>
        </p:spPr>
      </p:pic>
      <p:pic>
        <p:nvPicPr>
          <p:cNvPr id="61" name="Picture 6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71263" y="5197594"/>
            <a:ext cx="414429" cy="406222"/>
          </a:xfrm>
          <a:prstGeom prst="rect">
            <a:avLst/>
          </a:prstGeom>
        </p:spPr>
      </p:pic>
      <p:grpSp>
        <p:nvGrpSpPr>
          <p:cNvPr id="62" name="Group 61"/>
          <p:cNvGrpSpPr/>
          <p:nvPr/>
        </p:nvGrpSpPr>
        <p:grpSpPr>
          <a:xfrm>
            <a:off x="808179" y="2293635"/>
            <a:ext cx="3119145" cy="2527524"/>
            <a:chOff x="4671511" y="249049"/>
            <a:chExt cx="3119145" cy="2527524"/>
          </a:xfrm>
        </p:grpSpPr>
        <p:sp>
          <p:nvSpPr>
            <p:cNvPr id="63" name="Oval 62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Oval 63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Oval 64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6" name="Straight Connector 65"/>
            <p:cNvCxnSpPr>
              <a:stCxn id="63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3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2002409" y="2482729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765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18191" y="3942264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500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1252517" y="466674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285546" y="469786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74" name="Rectangle 73"/>
          <p:cNvSpPr/>
          <p:nvPr/>
        </p:nvSpPr>
        <p:spPr>
          <a:xfrm>
            <a:off x="891365" y="529535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100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002409" y="4118329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250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2357341" y="481914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390370" y="485026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089901" y="5434964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50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215487" y="3978715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15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3481762" y="4679533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514791" y="4710652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82" name="Rectangle 81"/>
          <p:cNvSpPr/>
          <p:nvPr/>
        </p:nvSpPr>
        <p:spPr>
          <a:xfrm>
            <a:off x="3300956" y="529535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</a:t>
            </a:r>
          </a:p>
        </p:txBody>
      </p:sp>
      <p:sp>
        <p:nvSpPr>
          <p:cNvPr id="83" name="Rectangle 82"/>
          <p:cNvSpPr/>
          <p:nvPr/>
        </p:nvSpPr>
        <p:spPr>
          <a:xfrm>
            <a:off x="2854112" y="384049"/>
            <a:ext cx="68961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153</a:t>
            </a:r>
          </a:p>
        </p:txBody>
      </p:sp>
      <p:graphicFrame>
        <p:nvGraphicFramePr>
          <p:cNvPr id="87" name="Table 86"/>
          <p:cNvGraphicFramePr>
            <a:graphicFrameLocks noGrp="1"/>
          </p:cNvGraphicFramePr>
          <p:nvPr/>
        </p:nvGraphicFramePr>
        <p:xfrm>
          <a:off x="4181877" y="1573435"/>
          <a:ext cx="3948560" cy="2613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2561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504043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591956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217013"/>
                  </a:ext>
                </a:extLst>
              </a:tr>
              <a:tr h="71509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383452"/>
                  </a:ext>
                </a:extLst>
              </a:tr>
            </a:tbl>
          </a:graphicData>
        </a:graphic>
      </p:graphicFrame>
      <p:pic>
        <p:nvPicPr>
          <p:cNvPr id="88" name="Picture 8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635" y="2054232"/>
            <a:ext cx="414000" cy="403803"/>
          </a:xfrm>
          <a:prstGeom prst="rect">
            <a:avLst/>
          </a:prstGeom>
        </p:spPr>
      </p:pic>
      <p:pic>
        <p:nvPicPr>
          <p:cNvPr id="89" name="Picture 8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36029" y="2039859"/>
            <a:ext cx="414429" cy="406222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635" y="2054233"/>
            <a:ext cx="414000" cy="403803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393" y="2054231"/>
            <a:ext cx="414000" cy="403803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590" y="2307051"/>
            <a:ext cx="414000" cy="403803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526" y="2352681"/>
            <a:ext cx="414000" cy="403803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151" y="2352681"/>
            <a:ext cx="414000" cy="403803"/>
          </a:xfrm>
          <a:prstGeom prst="rect">
            <a:avLst/>
          </a:prstGeom>
        </p:spPr>
      </p:pic>
      <p:pic>
        <p:nvPicPr>
          <p:cNvPr id="95" name="Picture 9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95643" y="2039859"/>
            <a:ext cx="414429" cy="406222"/>
          </a:xfrm>
          <a:prstGeom prst="rect">
            <a:avLst/>
          </a:prstGeom>
        </p:spPr>
      </p:pic>
      <p:pic>
        <p:nvPicPr>
          <p:cNvPr id="96" name="Picture 9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55257" y="2039859"/>
            <a:ext cx="414429" cy="406222"/>
          </a:xfrm>
          <a:prstGeom prst="rect">
            <a:avLst/>
          </a:prstGeom>
        </p:spPr>
      </p:pic>
      <p:pic>
        <p:nvPicPr>
          <p:cNvPr id="97" name="Picture 9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15836" y="2352681"/>
            <a:ext cx="414429" cy="406222"/>
          </a:xfrm>
          <a:prstGeom prst="rect">
            <a:avLst/>
          </a:prstGeom>
        </p:spPr>
      </p:pic>
      <p:pic>
        <p:nvPicPr>
          <p:cNvPr id="98" name="Picture 9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86848" y="2053021"/>
            <a:ext cx="414429" cy="406222"/>
          </a:xfrm>
          <a:prstGeom prst="rect">
            <a:avLst/>
          </a:prstGeom>
        </p:spPr>
      </p:pic>
      <p:pic>
        <p:nvPicPr>
          <p:cNvPr id="99" name="Picture 9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2857" y="2352681"/>
            <a:ext cx="414429" cy="406222"/>
          </a:xfrm>
          <a:prstGeom prst="rect">
            <a:avLst/>
          </a:prstGeom>
        </p:spPr>
      </p:pic>
      <p:pic>
        <p:nvPicPr>
          <p:cNvPr id="100" name="Picture 9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0541" y="2348547"/>
            <a:ext cx="414429" cy="406222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380" y="2767610"/>
            <a:ext cx="414000" cy="403803"/>
          </a:xfrm>
          <a:prstGeom prst="rect">
            <a:avLst/>
          </a:prstGeom>
        </p:spPr>
      </p:pic>
      <p:pic>
        <p:nvPicPr>
          <p:cNvPr id="102" name="Picture 10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42774" y="2753237"/>
            <a:ext cx="414429" cy="406222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380" y="2767611"/>
            <a:ext cx="414000" cy="403803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138" y="2767609"/>
            <a:ext cx="414000" cy="403803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335" y="3020429"/>
            <a:ext cx="414000" cy="403803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271" y="3066059"/>
            <a:ext cx="414000" cy="403803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896" y="3066059"/>
            <a:ext cx="414000" cy="403803"/>
          </a:xfrm>
          <a:prstGeom prst="rect">
            <a:avLst/>
          </a:prstGeom>
        </p:spPr>
      </p:pic>
      <p:pic>
        <p:nvPicPr>
          <p:cNvPr id="108" name="Picture 10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2388" y="2753237"/>
            <a:ext cx="414429" cy="406222"/>
          </a:xfrm>
          <a:prstGeom prst="rect">
            <a:avLst/>
          </a:prstGeom>
        </p:spPr>
      </p:pic>
      <p:pic>
        <p:nvPicPr>
          <p:cNvPr id="109" name="Picture 10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62002" y="2753237"/>
            <a:ext cx="414429" cy="406222"/>
          </a:xfrm>
          <a:prstGeom prst="rect">
            <a:avLst/>
          </a:prstGeom>
        </p:spPr>
      </p:pic>
      <p:pic>
        <p:nvPicPr>
          <p:cNvPr id="110" name="Picture 10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22581" y="3066059"/>
            <a:ext cx="414429" cy="406222"/>
          </a:xfrm>
          <a:prstGeom prst="rect">
            <a:avLst/>
          </a:prstGeom>
        </p:spPr>
      </p:pic>
      <p:pic>
        <p:nvPicPr>
          <p:cNvPr id="111" name="Picture 11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93593" y="2766399"/>
            <a:ext cx="414429" cy="406222"/>
          </a:xfrm>
          <a:prstGeom prst="rect">
            <a:avLst/>
          </a:prstGeom>
        </p:spPr>
      </p:pic>
      <p:pic>
        <p:nvPicPr>
          <p:cNvPr id="112" name="Picture 11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9602" y="3066059"/>
            <a:ext cx="414429" cy="406222"/>
          </a:xfrm>
          <a:prstGeom prst="rect">
            <a:avLst/>
          </a:prstGeom>
        </p:spPr>
      </p:pic>
      <p:pic>
        <p:nvPicPr>
          <p:cNvPr id="113" name="Picture 11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7286" y="3061925"/>
            <a:ext cx="414429" cy="406222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380" y="3490302"/>
            <a:ext cx="414000" cy="403803"/>
          </a:xfrm>
          <a:prstGeom prst="rect">
            <a:avLst/>
          </a:prstGeom>
        </p:spPr>
      </p:pic>
      <p:pic>
        <p:nvPicPr>
          <p:cNvPr id="115" name="Picture 1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42774" y="3475929"/>
            <a:ext cx="414429" cy="406222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380" y="3490303"/>
            <a:ext cx="414000" cy="403803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138" y="3490301"/>
            <a:ext cx="414000" cy="403803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335" y="3743121"/>
            <a:ext cx="414000" cy="403803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271" y="3788751"/>
            <a:ext cx="414000" cy="403803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896" y="3788751"/>
            <a:ext cx="414000" cy="403803"/>
          </a:xfrm>
          <a:prstGeom prst="rect">
            <a:avLst/>
          </a:prstGeom>
        </p:spPr>
      </p:pic>
      <p:pic>
        <p:nvPicPr>
          <p:cNvPr id="121" name="Picture 12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2388" y="3475929"/>
            <a:ext cx="414429" cy="406222"/>
          </a:xfrm>
          <a:prstGeom prst="rect">
            <a:avLst/>
          </a:prstGeom>
        </p:spPr>
      </p:pic>
      <p:pic>
        <p:nvPicPr>
          <p:cNvPr id="122" name="Picture 12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62002" y="3475929"/>
            <a:ext cx="414429" cy="406222"/>
          </a:xfrm>
          <a:prstGeom prst="rect">
            <a:avLst/>
          </a:prstGeom>
        </p:spPr>
      </p:pic>
      <p:pic>
        <p:nvPicPr>
          <p:cNvPr id="123" name="Picture 12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22581" y="3788751"/>
            <a:ext cx="414429" cy="406222"/>
          </a:xfrm>
          <a:prstGeom prst="rect">
            <a:avLst/>
          </a:prstGeom>
        </p:spPr>
      </p:pic>
      <p:pic>
        <p:nvPicPr>
          <p:cNvPr id="124" name="Picture 12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93593" y="3489091"/>
            <a:ext cx="414429" cy="406222"/>
          </a:xfrm>
          <a:prstGeom prst="rect">
            <a:avLst/>
          </a:prstGeom>
        </p:spPr>
      </p:pic>
      <p:pic>
        <p:nvPicPr>
          <p:cNvPr id="125" name="Picture 12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9602" y="3788751"/>
            <a:ext cx="414429" cy="406222"/>
          </a:xfrm>
          <a:prstGeom prst="rect">
            <a:avLst/>
          </a:prstGeom>
        </p:spPr>
      </p:pic>
      <p:pic>
        <p:nvPicPr>
          <p:cNvPr id="126" name="Picture 12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7286" y="3784617"/>
            <a:ext cx="414429" cy="406222"/>
          </a:xfrm>
          <a:prstGeom prst="rect">
            <a:avLst/>
          </a:prstGeom>
        </p:spPr>
      </p:pic>
      <p:grpSp>
        <p:nvGrpSpPr>
          <p:cNvPr id="127" name="Group 126"/>
          <p:cNvGrpSpPr/>
          <p:nvPr/>
        </p:nvGrpSpPr>
        <p:grpSpPr>
          <a:xfrm>
            <a:off x="1054561" y="2233090"/>
            <a:ext cx="2498576" cy="2448272"/>
            <a:chOff x="268171" y="249049"/>
            <a:chExt cx="2498576" cy="2448272"/>
          </a:xfrm>
        </p:grpSpPr>
        <p:sp>
          <p:nvSpPr>
            <p:cNvPr id="128" name="Oval 127"/>
            <p:cNvSpPr/>
            <p:nvPr/>
          </p:nvSpPr>
          <p:spPr>
            <a:xfrm>
              <a:off x="1081963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Oval 128"/>
            <p:cNvSpPr/>
            <p:nvPr/>
          </p:nvSpPr>
          <p:spPr>
            <a:xfrm>
              <a:off x="268171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Oval 129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1" name="Straight Connector 130"/>
            <p:cNvCxnSpPr>
              <a:stCxn id="128" idx="3"/>
            </p:cNvCxnSpPr>
            <p:nvPr/>
          </p:nvCxnSpPr>
          <p:spPr>
            <a:xfrm flipH="1">
              <a:off x="844235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128" idx="5"/>
            </p:cNvCxnSpPr>
            <p:nvPr/>
          </p:nvCxnSpPr>
          <p:spPr>
            <a:xfrm>
              <a:off x="1862452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TextBox 132"/>
          <p:cNvSpPr txBox="1"/>
          <p:nvPr/>
        </p:nvSpPr>
        <p:spPr>
          <a:xfrm>
            <a:off x="1987949" y="2421442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201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115237" y="3979433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180</a:t>
            </a:r>
          </a:p>
        </p:txBody>
      </p:sp>
      <p:cxnSp>
        <p:nvCxnSpPr>
          <p:cNvPr id="135" name="Straight Arrow Connector 134"/>
          <p:cNvCxnSpPr/>
          <p:nvPr/>
        </p:nvCxnSpPr>
        <p:spPr>
          <a:xfrm>
            <a:off x="1452472" y="469302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1395681" y="4665869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1151546" y="5336101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60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2823809" y="3999434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21</a:t>
            </a:r>
          </a:p>
        </p:txBody>
      </p:sp>
      <p:cxnSp>
        <p:nvCxnSpPr>
          <p:cNvPr id="139" name="Straight Arrow Connector 138"/>
          <p:cNvCxnSpPr/>
          <p:nvPr/>
        </p:nvCxnSpPr>
        <p:spPr>
          <a:xfrm>
            <a:off x="3063125" y="4681362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3083122" y="472170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2902143" y="5312900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7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2936131" y="1475433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67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534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0" grpId="0"/>
      <p:bldP spid="70" grpId="1"/>
      <p:bldP spid="71" grpId="0"/>
      <p:bldP spid="71" grpId="1"/>
      <p:bldP spid="73" grpId="0"/>
      <p:bldP spid="73" grpId="1"/>
      <p:bldP spid="74" grpId="0"/>
      <p:bldP spid="74" grpId="1"/>
      <p:bldP spid="75" grpId="0"/>
      <p:bldP spid="75" grpId="1"/>
      <p:bldP spid="77" grpId="0"/>
      <p:bldP spid="77" grpId="1"/>
      <p:bldP spid="78" grpId="0"/>
      <p:bldP spid="78" grpId="1"/>
      <p:bldP spid="79" grpId="0"/>
      <p:bldP spid="79" grpId="1"/>
      <p:bldP spid="81" grpId="0"/>
      <p:bldP spid="81" grpId="1"/>
      <p:bldP spid="82" grpId="0"/>
      <p:bldP spid="82" grpId="1"/>
      <p:bldP spid="83" grpId="0"/>
      <p:bldP spid="133" grpId="0"/>
      <p:bldP spid="134" grpId="0"/>
      <p:bldP spid="136" grpId="0"/>
      <p:bldP spid="137" grpId="0"/>
      <p:bldP spid="138" grpId="0"/>
      <p:bldP spid="140" grpId="0"/>
      <p:bldP spid="141" grpId="0"/>
      <p:bldP spid="1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9358" y="938624"/>
            <a:ext cx="1763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638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3 </a:t>
            </a:r>
            <a:r>
              <a:rPr lang="en-GB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  <a:ea typeface="Cambria Math" panose="02040503050406030204" pitchFamily="18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34391" y="1657852"/>
            <a:ext cx="3119145" cy="2527524"/>
            <a:chOff x="4671511" y="249049"/>
            <a:chExt cx="3119145" cy="2527524"/>
          </a:xfrm>
        </p:grpSpPr>
        <p:sp>
          <p:nvSpPr>
            <p:cNvPr id="5" name="Oval 4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Connector 7"/>
            <p:cNvCxnSpPr>
              <a:stCxn id="5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5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128621" y="1846946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638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44403" y="3306481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600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378729" y="4030964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23850" y="4062083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17577" y="4659567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02214" y="3499070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483553" y="4183364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19225" y="4214483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16113" y="4799181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36566" y="3329566"/>
            <a:ext cx="924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8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607974" y="4043750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41003" y="4074869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27168" y="4659567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 r 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050820" y="938624"/>
            <a:ext cx="17385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212 r 2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747220" y="1686959"/>
            <a:ext cx="3119145" cy="2527524"/>
            <a:chOff x="4671511" y="249049"/>
            <a:chExt cx="3119145" cy="2527524"/>
          </a:xfrm>
        </p:grpSpPr>
        <p:sp>
          <p:nvSpPr>
            <p:cNvPr id="27" name="Oval 26"/>
            <p:cNvSpPr/>
            <p:nvPr/>
          </p:nvSpPr>
          <p:spPr>
            <a:xfrm>
              <a:off x="5745832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4671511" y="1686594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6876256" y="170080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0" name="Straight Connector 29"/>
            <p:cNvCxnSpPr>
              <a:stCxn id="27" idx="3"/>
            </p:cNvCxnSpPr>
            <p:nvPr/>
          </p:nvCxnSpPr>
          <p:spPr>
            <a:xfrm flipH="1">
              <a:off x="5292080" y="1029538"/>
              <a:ext cx="587663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7" idx="5"/>
            </p:cNvCxnSpPr>
            <p:nvPr/>
          </p:nvCxnSpPr>
          <p:spPr>
            <a:xfrm>
              <a:off x="6526321" y="1029538"/>
              <a:ext cx="637967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5745832" y="1862173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6203032" y="1163449"/>
              <a:ext cx="0" cy="6897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5941450" y="1876053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638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857232" y="3335588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600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191558" y="406007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136679" y="409119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830406" y="4688674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15043" y="3528177"/>
            <a:ext cx="933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36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296382" y="421247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232054" y="424359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028942" y="4828288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249395" y="3358673"/>
            <a:ext cx="924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7420803" y="407285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453832" y="410397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239997" y="4688674"/>
            <a:ext cx="987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r 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919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20" grpId="0"/>
      <p:bldP spid="21" grpId="0"/>
      <p:bldP spid="24" grpId="0"/>
      <p:bldP spid="25" grpId="0"/>
      <p:bldP spid="34" grpId="0"/>
      <p:bldP spid="35" grpId="0"/>
      <p:bldP spid="37" grpId="0"/>
      <p:bldP spid="38" grpId="0"/>
      <p:bldP spid="39" grpId="0"/>
      <p:bldP spid="41" grpId="0"/>
      <p:bldP spid="42" grpId="0"/>
      <p:bldP spid="43" grpId="0"/>
      <p:bldP spid="43" grpId="1"/>
      <p:bldP spid="45" grpId="0"/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EF5AF3B-A0E9-4841-AD5B-B9AD094227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901" y="247959"/>
            <a:ext cx="9169697" cy="636208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EC13E65-56F5-4E97-81C7-51D57D7B18BA}"/>
              </a:ext>
            </a:extLst>
          </p:cNvPr>
          <p:cNvSpPr/>
          <p:nvPr/>
        </p:nvSpPr>
        <p:spPr>
          <a:xfrm>
            <a:off x="5754043" y="3573016"/>
            <a:ext cx="915424" cy="532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F30EBE-0E39-4F13-99CD-A39F34B02A6C}"/>
              </a:ext>
            </a:extLst>
          </p:cNvPr>
          <p:cNvSpPr/>
          <p:nvPr/>
        </p:nvSpPr>
        <p:spPr>
          <a:xfrm>
            <a:off x="5538019" y="5158962"/>
            <a:ext cx="432048" cy="8816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108CB8-E1E6-414D-9102-6171B4C7A3F0}"/>
              </a:ext>
            </a:extLst>
          </p:cNvPr>
          <p:cNvSpPr/>
          <p:nvPr/>
        </p:nvSpPr>
        <p:spPr>
          <a:xfrm>
            <a:off x="4220174" y="2731264"/>
            <a:ext cx="703651" cy="5799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F30EBE-0E39-4F13-99CD-A39F34B02A6C}"/>
              </a:ext>
            </a:extLst>
          </p:cNvPr>
          <p:cNvSpPr/>
          <p:nvPr/>
        </p:nvSpPr>
        <p:spPr>
          <a:xfrm>
            <a:off x="4103947" y="1844824"/>
            <a:ext cx="703651" cy="5799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27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9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22A2C06A-AAF4-4D8F-A662-DC6B1043B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82" y="298991"/>
            <a:ext cx="9144000" cy="626001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EC13E65-56F5-4E97-81C7-51D57D7B18BA}"/>
              </a:ext>
            </a:extLst>
          </p:cNvPr>
          <p:cNvSpPr/>
          <p:nvPr/>
        </p:nvSpPr>
        <p:spPr>
          <a:xfrm>
            <a:off x="4145714" y="3829633"/>
            <a:ext cx="792088" cy="7111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F30EBE-0E39-4F13-99CD-A39F34B02A6C}"/>
              </a:ext>
            </a:extLst>
          </p:cNvPr>
          <p:cNvSpPr/>
          <p:nvPr/>
        </p:nvSpPr>
        <p:spPr>
          <a:xfrm>
            <a:off x="6372200" y="5013176"/>
            <a:ext cx="1080120" cy="5359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108CB8-E1E6-414D-9102-6171B4C7A3F0}"/>
              </a:ext>
            </a:extLst>
          </p:cNvPr>
          <p:cNvSpPr/>
          <p:nvPr/>
        </p:nvSpPr>
        <p:spPr>
          <a:xfrm>
            <a:off x="4572000" y="2708920"/>
            <a:ext cx="864096" cy="5475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F30EBE-0E39-4F13-99CD-A39F34B02A6C}"/>
              </a:ext>
            </a:extLst>
          </p:cNvPr>
          <p:cNvSpPr/>
          <p:nvPr/>
        </p:nvSpPr>
        <p:spPr>
          <a:xfrm>
            <a:off x="3837372" y="1700808"/>
            <a:ext cx="829747" cy="5359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884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Circle the multiples of 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   120       13       30       80       23       204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2)	 Here are </a:t>
            </a: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cubes.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a) How many groups of 4 are there?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b) How many groups of 3 are there?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 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How many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cubes will be remaining?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1423646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ube 17"/>
          <p:cNvSpPr/>
          <p:nvPr/>
        </p:nvSpPr>
        <p:spPr>
          <a:xfrm>
            <a:off x="1406126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ube 18"/>
          <p:cNvSpPr/>
          <p:nvPr/>
        </p:nvSpPr>
        <p:spPr>
          <a:xfrm>
            <a:off x="1884123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ube 19"/>
          <p:cNvSpPr/>
          <p:nvPr/>
        </p:nvSpPr>
        <p:spPr>
          <a:xfrm>
            <a:off x="1866603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ube 20"/>
          <p:cNvSpPr/>
          <p:nvPr/>
        </p:nvSpPr>
        <p:spPr>
          <a:xfrm>
            <a:off x="2344600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ube 21"/>
          <p:cNvSpPr/>
          <p:nvPr/>
        </p:nvSpPr>
        <p:spPr>
          <a:xfrm>
            <a:off x="2327080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ube 22"/>
          <p:cNvSpPr/>
          <p:nvPr/>
        </p:nvSpPr>
        <p:spPr>
          <a:xfrm>
            <a:off x="2805077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ube 23"/>
          <p:cNvSpPr/>
          <p:nvPr/>
        </p:nvSpPr>
        <p:spPr>
          <a:xfrm>
            <a:off x="2787557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Cube 24"/>
          <p:cNvSpPr/>
          <p:nvPr/>
        </p:nvSpPr>
        <p:spPr>
          <a:xfrm>
            <a:off x="3265554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Cube 25"/>
          <p:cNvSpPr/>
          <p:nvPr/>
        </p:nvSpPr>
        <p:spPr>
          <a:xfrm>
            <a:off x="3248034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Cube 26"/>
          <p:cNvSpPr/>
          <p:nvPr/>
        </p:nvSpPr>
        <p:spPr>
          <a:xfrm>
            <a:off x="3726031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Cube 27"/>
          <p:cNvSpPr/>
          <p:nvPr/>
        </p:nvSpPr>
        <p:spPr>
          <a:xfrm>
            <a:off x="3708511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Cube 28"/>
          <p:cNvSpPr/>
          <p:nvPr/>
        </p:nvSpPr>
        <p:spPr>
          <a:xfrm>
            <a:off x="4186508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Cube 29"/>
          <p:cNvSpPr/>
          <p:nvPr/>
        </p:nvSpPr>
        <p:spPr>
          <a:xfrm>
            <a:off x="4168988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Cube 30"/>
          <p:cNvSpPr/>
          <p:nvPr/>
        </p:nvSpPr>
        <p:spPr>
          <a:xfrm>
            <a:off x="4646985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Cube 31"/>
          <p:cNvSpPr/>
          <p:nvPr/>
        </p:nvSpPr>
        <p:spPr>
          <a:xfrm>
            <a:off x="4629465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ube 32"/>
          <p:cNvSpPr/>
          <p:nvPr/>
        </p:nvSpPr>
        <p:spPr>
          <a:xfrm>
            <a:off x="5107462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Cube 33"/>
          <p:cNvSpPr/>
          <p:nvPr/>
        </p:nvSpPr>
        <p:spPr>
          <a:xfrm>
            <a:off x="5089942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Cube 34"/>
          <p:cNvSpPr/>
          <p:nvPr/>
        </p:nvSpPr>
        <p:spPr>
          <a:xfrm>
            <a:off x="5567939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Cube 35"/>
          <p:cNvSpPr/>
          <p:nvPr/>
        </p:nvSpPr>
        <p:spPr>
          <a:xfrm>
            <a:off x="5550419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50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Circle the multiples of 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   120       13       30       80       23       204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2)	 Here are </a:t>
            </a: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cubes.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a) How many groups of 4 are there?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b) How many groups of 3 are there?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 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How many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cubes will be remaining?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1423646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ube 17"/>
          <p:cNvSpPr/>
          <p:nvPr/>
        </p:nvSpPr>
        <p:spPr>
          <a:xfrm>
            <a:off x="1406126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ube 18"/>
          <p:cNvSpPr/>
          <p:nvPr/>
        </p:nvSpPr>
        <p:spPr>
          <a:xfrm>
            <a:off x="1884123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ube 19"/>
          <p:cNvSpPr/>
          <p:nvPr/>
        </p:nvSpPr>
        <p:spPr>
          <a:xfrm>
            <a:off x="1866603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ube 20"/>
          <p:cNvSpPr/>
          <p:nvPr/>
        </p:nvSpPr>
        <p:spPr>
          <a:xfrm>
            <a:off x="2344600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ube 21"/>
          <p:cNvSpPr/>
          <p:nvPr/>
        </p:nvSpPr>
        <p:spPr>
          <a:xfrm>
            <a:off x="2327080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ube 22"/>
          <p:cNvSpPr/>
          <p:nvPr/>
        </p:nvSpPr>
        <p:spPr>
          <a:xfrm>
            <a:off x="2805077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ube 23"/>
          <p:cNvSpPr/>
          <p:nvPr/>
        </p:nvSpPr>
        <p:spPr>
          <a:xfrm>
            <a:off x="2787557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Cube 24"/>
          <p:cNvSpPr/>
          <p:nvPr/>
        </p:nvSpPr>
        <p:spPr>
          <a:xfrm>
            <a:off x="3265554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Cube 25"/>
          <p:cNvSpPr/>
          <p:nvPr/>
        </p:nvSpPr>
        <p:spPr>
          <a:xfrm>
            <a:off x="3248034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Cube 26"/>
          <p:cNvSpPr/>
          <p:nvPr/>
        </p:nvSpPr>
        <p:spPr>
          <a:xfrm>
            <a:off x="3726031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Cube 27"/>
          <p:cNvSpPr/>
          <p:nvPr/>
        </p:nvSpPr>
        <p:spPr>
          <a:xfrm>
            <a:off x="3708511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Cube 28"/>
          <p:cNvSpPr/>
          <p:nvPr/>
        </p:nvSpPr>
        <p:spPr>
          <a:xfrm>
            <a:off x="4186508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Cube 29"/>
          <p:cNvSpPr/>
          <p:nvPr/>
        </p:nvSpPr>
        <p:spPr>
          <a:xfrm>
            <a:off x="4168988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Cube 30"/>
          <p:cNvSpPr/>
          <p:nvPr/>
        </p:nvSpPr>
        <p:spPr>
          <a:xfrm>
            <a:off x="4646985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Cube 31"/>
          <p:cNvSpPr/>
          <p:nvPr/>
        </p:nvSpPr>
        <p:spPr>
          <a:xfrm>
            <a:off x="4629465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ube 32"/>
          <p:cNvSpPr/>
          <p:nvPr/>
        </p:nvSpPr>
        <p:spPr>
          <a:xfrm>
            <a:off x="5107462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Cube 33"/>
          <p:cNvSpPr/>
          <p:nvPr/>
        </p:nvSpPr>
        <p:spPr>
          <a:xfrm>
            <a:off x="5089942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Cube 34"/>
          <p:cNvSpPr/>
          <p:nvPr/>
        </p:nvSpPr>
        <p:spPr>
          <a:xfrm>
            <a:off x="5567939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Cube 35"/>
          <p:cNvSpPr/>
          <p:nvPr/>
        </p:nvSpPr>
        <p:spPr>
          <a:xfrm>
            <a:off x="5550419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3287979" y="910850"/>
            <a:ext cx="705394" cy="570932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342688" y="926433"/>
            <a:ext cx="705394" cy="570932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212937" y="926433"/>
            <a:ext cx="705394" cy="570932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81877" y="2116182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>
            <a:off x="2304921" y="2111827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ounded Rectangle 41"/>
          <p:cNvSpPr/>
          <p:nvPr/>
        </p:nvSpPr>
        <p:spPr>
          <a:xfrm>
            <a:off x="3224798" y="2111827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4144307" y="2107472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/>
          <p:cNvSpPr/>
          <p:nvPr/>
        </p:nvSpPr>
        <p:spPr>
          <a:xfrm>
            <a:off x="5063816" y="2107472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Cube 44"/>
          <p:cNvSpPr/>
          <p:nvPr/>
        </p:nvSpPr>
        <p:spPr>
          <a:xfrm>
            <a:off x="1490452" y="4975252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Cube 45"/>
          <p:cNvSpPr/>
          <p:nvPr/>
        </p:nvSpPr>
        <p:spPr>
          <a:xfrm>
            <a:off x="1472932" y="5400431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Cube 46"/>
          <p:cNvSpPr/>
          <p:nvPr/>
        </p:nvSpPr>
        <p:spPr>
          <a:xfrm>
            <a:off x="1950929" y="4975252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Cube 47"/>
          <p:cNvSpPr/>
          <p:nvPr/>
        </p:nvSpPr>
        <p:spPr>
          <a:xfrm>
            <a:off x="2846356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Cube 48"/>
          <p:cNvSpPr/>
          <p:nvPr/>
        </p:nvSpPr>
        <p:spPr>
          <a:xfrm>
            <a:off x="2411406" y="4975252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Cube 49"/>
          <p:cNvSpPr/>
          <p:nvPr/>
        </p:nvSpPr>
        <p:spPr>
          <a:xfrm>
            <a:off x="2393886" y="5400431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Cube 50"/>
          <p:cNvSpPr/>
          <p:nvPr/>
        </p:nvSpPr>
        <p:spPr>
          <a:xfrm>
            <a:off x="3246899" y="5396047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Cube 51"/>
          <p:cNvSpPr/>
          <p:nvPr/>
        </p:nvSpPr>
        <p:spPr>
          <a:xfrm>
            <a:off x="3276814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Cube 52"/>
          <p:cNvSpPr/>
          <p:nvPr/>
        </p:nvSpPr>
        <p:spPr>
          <a:xfrm>
            <a:off x="3718182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Cube 53"/>
          <p:cNvSpPr/>
          <p:nvPr/>
        </p:nvSpPr>
        <p:spPr>
          <a:xfrm>
            <a:off x="4565634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Cube 54"/>
          <p:cNvSpPr/>
          <p:nvPr/>
        </p:nvSpPr>
        <p:spPr>
          <a:xfrm>
            <a:off x="4155354" y="4981206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Cube 55"/>
          <p:cNvSpPr/>
          <p:nvPr/>
        </p:nvSpPr>
        <p:spPr>
          <a:xfrm>
            <a:off x="4137834" y="54063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Cube 56"/>
          <p:cNvSpPr/>
          <p:nvPr/>
        </p:nvSpPr>
        <p:spPr>
          <a:xfrm>
            <a:off x="5033201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Cube 57"/>
          <p:cNvSpPr/>
          <p:nvPr/>
        </p:nvSpPr>
        <p:spPr>
          <a:xfrm>
            <a:off x="5015681" y="5396047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Cube 58"/>
          <p:cNvSpPr/>
          <p:nvPr/>
        </p:nvSpPr>
        <p:spPr>
          <a:xfrm>
            <a:off x="5454489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Cube 59"/>
          <p:cNvSpPr/>
          <p:nvPr/>
        </p:nvSpPr>
        <p:spPr>
          <a:xfrm>
            <a:off x="6362941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Cube 60"/>
          <p:cNvSpPr/>
          <p:nvPr/>
        </p:nvSpPr>
        <p:spPr>
          <a:xfrm>
            <a:off x="5914966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Cube 61"/>
          <p:cNvSpPr/>
          <p:nvPr/>
        </p:nvSpPr>
        <p:spPr>
          <a:xfrm>
            <a:off x="5897446" y="5396047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Cube 62"/>
          <p:cNvSpPr/>
          <p:nvPr/>
        </p:nvSpPr>
        <p:spPr>
          <a:xfrm>
            <a:off x="7157696" y="4975252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Cube 63"/>
          <p:cNvSpPr/>
          <p:nvPr/>
        </p:nvSpPr>
        <p:spPr>
          <a:xfrm>
            <a:off x="7140176" y="5400431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6558878" y="3271769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561026" y="394925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772768" y="4349463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1443485" y="4928047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ounded Rectangle 68"/>
          <p:cNvSpPr/>
          <p:nvPr/>
        </p:nvSpPr>
        <p:spPr>
          <a:xfrm>
            <a:off x="2327340" y="4923692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ounded Rectangle 69"/>
          <p:cNvSpPr/>
          <p:nvPr/>
        </p:nvSpPr>
        <p:spPr>
          <a:xfrm>
            <a:off x="3221091" y="4923692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ounded Rectangle 70"/>
          <p:cNvSpPr/>
          <p:nvPr/>
        </p:nvSpPr>
        <p:spPr>
          <a:xfrm>
            <a:off x="4101411" y="4919337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ounded Rectangle 71"/>
          <p:cNvSpPr/>
          <p:nvPr/>
        </p:nvSpPr>
        <p:spPr>
          <a:xfrm>
            <a:off x="4981731" y="4919337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/>
          <p:cNvSpPr/>
          <p:nvPr/>
        </p:nvSpPr>
        <p:spPr>
          <a:xfrm>
            <a:off x="5867588" y="4928047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789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3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3" grpId="1" animBg="1"/>
      <p:bldP spid="64" grpId="0" animBg="1"/>
      <p:bldP spid="64" grpId="1" animBg="1"/>
      <p:bldP spid="65" grpId="0"/>
      <p:bldP spid="66" grpId="0"/>
      <p:bldP spid="67" grpId="0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C7069DF-BE66-4341-ACDA-2ABA5DCF3029}"/>
                  </a:ext>
                </a:extLst>
              </p:cNvPr>
              <p:cNvSpPr/>
              <p:nvPr/>
            </p:nvSpPr>
            <p:spPr>
              <a:xfrm>
                <a:off x="681621" y="392706"/>
                <a:ext cx="6263917" cy="56938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Mo has 9 lolly sticks.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He arranges his sticks to make triangles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Each triangle uses 3 sticks.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Mo can make 3 triangles with 9 sticks.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3 groups of 3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3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C7069DF-BE66-4341-ACDA-2ABA5DCF30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621" y="392706"/>
                <a:ext cx="6263917" cy="5693866"/>
              </a:xfrm>
              <a:prstGeom prst="rect">
                <a:avLst/>
              </a:prstGeom>
              <a:blipFill>
                <a:blip r:embed="rId5"/>
                <a:stretch>
                  <a:fillRect l="-2045" t="-964" b="-21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5954" y="360902"/>
            <a:ext cx="1457070" cy="1005927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052553" y="1609433"/>
            <a:ext cx="1638396" cy="1610275"/>
            <a:chOff x="1274621" y="1459496"/>
            <a:chExt cx="2124000" cy="2135387"/>
          </a:xfrm>
        </p:grpSpPr>
        <p:sp>
          <p:nvSpPr>
            <p:cNvPr id="2" name="Rounded Rectangle 1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ounded Rectangle 5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ounded Rectangle 6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193528" y="1605139"/>
            <a:ext cx="1638396" cy="1610275"/>
            <a:chOff x="1274621" y="1459496"/>
            <a:chExt cx="2124000" cy="2135387"/>
          </a:xfrm>
        </p:grpSpPr>
        <p:sp>
          <p:nvSpPr>
            <p:cNvPr id="14" name="Rounded Rectangle 13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ounded Rectangle 14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ounded Rectangle 15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381538" y="1609433"/>
            <a:ext cx="1638396" cy="1610275"/>
            <a:chOff x="1274621" y="1459496"/>
            <a:chExt cx="2124000" cy="2135387"/>
          </a:xfrm>
        </p:grpSpPr>
        <p:sp>
          <p:nvSpPr>
            <p:cNvPr id="18" name="Rounded Rectangle 17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ounded Rectangle 18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ounded Rectangle 19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C7069DF-BE66-4341-ACDA-2ABA5DCF3029}"/>
                  </a:ext>
                </a:extLst>
              </p:cNvPr>
              <p:cNvSpPr/>
              <p:nvPr/>
            </p:nvSpPr>
            <p:spPr>
              <a:xfrm>
                <a:off x="681621" y="392706"/>
                <a:ext cx="6263917" cy="56938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Mo has 9 lolly sticks.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</a:t>
                </a:r>
                <a:r>
                  <a:rPr kumimoji="0" lang="en-GB" sz="2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if Mo used his sticks to make squares? 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Each square uses 4 sticks.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Mo can make 2 squares with 9 sticks.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There is one stick remaining.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2 remainder 1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C7069DF-BE66-4341-ACDA-2ABA5DCF30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621" y="392706"/>
                <a:ext cx="6263917" cy="5693866"/>
              </a:xfrm>
              <a:prstGeom prst="rect">
                <a:avLst/>
              </a:prstGeom>
              <a:blipFill>
                <a:blip r:embed="rId5"/>
                <a:stretch>
                  <a:fillRect l="-2045" t="-964" b="-21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5954" y="360902"/>
            <a:ext cx="1457070" cy="1005927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178827" y="1833404"/>
            <a:ext cx="1851756" cy="1771210"/>
            <a:chOff x="5476507" y="1559819"/>
            <a:chExt cx="4738646" cy="4277008"/>
          </a:xfrm>
        </p:grpSpPr>
        <p:sp>
          <p:nvSpPr>
            <p:cNvPr id="2" name="Rounded Rectangle 1"/>
            <p:cNvSpPr/>
            <p:nvPr/>
          </p:nvSpPr>
          <p:spPr>
            <a:xfrm>
              <a:off x="5733968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411854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ounded Rectangle 6"/>
            <p:cNvSpPr/>
            <p:nvPr/>
          </p:nvSpPr>
          <p:spPr>
            <a:xfrm rot="5400000">
              <a:off x="7640006" y="3150507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ounded Rectangle 20"/>
            <p:cNvSpPr/>
            <p:nvPr/>
          </p:nvSpPr>
          <p:spPr>
            <a:xfrm rot="5400000">
              <a:off x="7544213" y="-354692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504390" y="1829889"/>
            <a:ext cx="1851756" cy="1771210"/>
            <a:chOff x="5476507" y="1559819"/>
            <a:chExt cx="4738646" cy="4277008"/>
          </a:xfrm>
        </p:grpSpPr>
        <p:sp>
          <p:nvSpPr>
            <p:cNvPr id="23" name="Rounded Rectangle 22"/>
            <p:cNvSpPr/>
            <p:nvPr/>
          </p:nvSpPr>
          <p:spPr>
            <a:xfrm>
              <a:off x="5733968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9411854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ounded Rectangle 24"/>
            <p:cNvSpPr/>
            <p:nvPr/>
          </p:nvSpPr>
          <p:spPr>
            <a:xfrm rot="5400000">
              <a:off x="7640006" y="3150507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ounded Rectangle 25"/>
            <p:cNvSpPr/>
            <p:nvPr/>
          </p:nvSpPr>
          <p:spPr>
            <a:xfrm rot="5400000">
              <a:off x="7544213" y="-354692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6095713" y="1838037"/>
            <a:ext cx="215259" cy="177121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207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9534" y="78050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6" name="Arc 85"/>
          <p:cNvSpPr/>
          <p:nvPr/>
        </p:nvSpPr>
        <p:spPr>
          <a:xfrm flipH="1">
            <a:off x="968128" y="2237339"/>
            <a:ext cx="808419" cy="1198669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87" name="Arc 86"/>
          <p:cNvSpPr/>
          <p:nvPr/>
        </p:nvSpPr>
        <p:spPr>
          <a:xfrm flipH="1">
            <a:off x="1776546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88" name="Arc 87"/>
          <p:cNvSpPr/>
          <p:nvPr/>
        </p:nvSpPr>
        <p:spPr>
          <a:xfrm flipH="1">
            <a:off x="2568546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89" name="Arc 88"/>
          <p:cNvSpPr/>
          <p:nvPr/>
        </p:nvSpPr>
        <p:spPr>
          <a:xfrm flipH="1">
            <a:off x="3360545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0" name="Arc 89"/>
          <p:cNvSpPr/>
          <p:nvPr/>
        </p:nvSpPr>
        <p:spPr>
          <a:xfrm flipH="1">
            <a:off x="4142620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1" name="Arc 90"/>
          <p:cNvSpPr/>
          <p:nvPr/>
        </p:nvSpPr>
        <p:spPr>
          <a:xfrm flipH="1">
            <a:off x="4916397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2" name="Arc 91"/>
          <p:cNvSpPr/>
          <p:nvPr/>
        </p:nvSpPr>
        <p:spPr>
          <a:xfrm flipH="1">
            <a:off x="5716694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3" name="Arc 92"/>
          <p:cNvSpPr/>
          <p:nvPr/>
        </p:nvSpPr>
        <p:spPr>
          <a:xfrm flipH="1">
            <a:off x="6513341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5" name="Arc 94"/>
          <p:cNvSpPr/>
          <p:nvPr/>
        </p:nvSpPr>
        <p:spPr>
          <a:xfrm>
            <a:off x="7104153" y="4726131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6" name="Arc 95"/>
          <p:cNvSpPr/>
          <p:nvPr/>
        </p:nvSpPr>
        <p:spPr>
          <a:xfrm>
            <a:off x="6316055" y="4726131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7" name="Arc 96"/>
          <p:cNvSpPr/>
          <p:nvPr/>
        </p:nvSpPr>
        <p:spPr>
          <a:xfrm>
            <a:off x="5537770" y="4726131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8" name="Arc 97"/>
          <p:cNvSpPr/>
          <p:nvPr/>
        </p:nvSpPr>
        <p:spPr>
          <a:xfrm>
            <a:off x="4733480" y="4726131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9" name="Arc 98"/>
          <p:cNvSpPr/>
          <p:nvPr/>
        </p:nvSpPr>
        <p:spPr>
          <a:xfrm>
            <a:off x="3938705" y="4726131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00" name="Arc 99"/>
          <p:cNvSpPr/>
          <p:nvPr/>
        </p:nvSpPr>
        <p:spPr>
          <a:xfrm>
            <a:off x="3155220" y="4726131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01" name="Arc 100"/>
          <p:cNvSpPr/>
          <p:nvPr/>
        </p:nvSpPr>
        <p:spPr>
          <a:xfrm>
            <a:off x="2357845" y="4726131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02" name="Arc 101"/>
          <p:cNvSpPr/>
          <p:nvPr/>
        </p:nvSpPr>
        <p:spPr>
          <a:xfrm>
            <a:off x="1584190" y="4726131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/>
              <p:cNvSpPr/>
              <p:nvPr/>
            </p:nvSpPr>
            <p:spPr>
              <a:xfrm>
                <a:off x="816383" y="364947"/>
                <a:ext cx="2353306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25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7" name="Rectangle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383" y="364947"/>
                <a:ext cx="2353306" cy="707886"/>
              </a:xfrm>
              <a:prstGeom prst="rect">
                <a:avLst/>
              </a:prstGeom>
              <a:blipFill>
                <a:blip r:embed="rId5"/>
                <a:stretch>
                  <a:fillRect l="-9326" t="-15517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Rectangle 108"/>
          <p:cNvSpPr/>
          <p:nvPr/>
        </p:nvSpPr>
        <p:spPr>
          <a:xfrm>
            <a:off x="2851774" y="378991"/>
            <a:ext cx="11144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8 r 1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>
            <a:endCxn id="50" idx="0"/>
          </p:cNvCxnSpPr>
          <p:nvPr/>
        </p:nvCxnSpPr>
        <p:spPr>
          <a:xfrm>
            <a:off x="923563" y="2860776"/>
            <a:ext cx="6985907" cy="291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80124" y="289127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84190" y="289127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404675" y="289127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95500" y="289127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25022" y="2891272"/>
            <a:ext cx="659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63678" y="2891272"/>
            <a:ext cx="7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481776" y="2891272"/>
            <a:ext cx="73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300757" y="2891272"/>
            <a:ext cx="726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105564" y="2891272"/>
            <a:ext cx="732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1056898" y="5418399"/>
            <a:ext cx="6840000" cy="304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375581" y="5448895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1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79647" y="5448895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4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00132" y="5448895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26113" y="5448895"/>
            <a:ext cx="559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10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20479" y="5448895"/>
            <a:ext cx="659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259135" y="5448895"/>
            <a:ext cx="7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077233" y="5448895"/>
            <a:ext cx="73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896214" y="5448895"/>
            <a:ext cx="726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701021" y="5448895"/>
            <a:ext cx="732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56898" y="1921434"/>
                <a:ext cx="812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898" y="1921434"/>
                <a:ext cx="812861" cy="369332"/>
              </a:xfrm>
              <a:prstGeom prst="rect">
                <a:avLst/>
              </a:prstGeom>
              <a:blipFill>
                <a:blip r:embed="rId6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254233" y="4382925"/>
                <a:ext cx="812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</a:t>
                </a: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4233" y="4382925"/>
                <a:ext cx="812861" cy="369332"/>
              </a:xfrm>
              <a:prstGeom prst="rect">
                <a:avLst/>
              </a:prstGeom>
              <a:blipFill>
                <a:blip r:embed="rId7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7543396" y="2889921"/>
            <a:ext cx="732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910481" y="546194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 dirty="0">
                <a:solidFill>
                  <a:prstClr val="black"/>
                </a:solidFill>
                <a:latin typeface="Calibri" panose="020F0502020204030204"/>
              </a:rPr>
              <a:t>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254233" y="2333717"/>
            <a:ext cx="655237" cy="599384"/>
            <a:chOff x="7254233" y="3351586"/>
            <a:chExt cx="655237" cy="599384"/>
          </a:xfrm>
        </p:grpSpPr>
        <p:cxnSp>
          <p:nvCxnSpPr>
            <p:cNvPr id="9" name="Straight Arrow Connector 8"/>
            <p:cNvCxnSpPr>
              <a:endCxn id="50" idx="2"/>
            </p:cNvCxnSpPr>
            <p:nvPr/>
          </p:nvCxnSpPr>
          <p:spPr>
            <a:xfrm flipV="1">
              <a:off x="7254233" y="3351586"/>
              <a:ext cx="655237" cy="135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33136" y="3581638"/>
              <a:ext cx="4345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1">
                      <a:lumMod val="75000"/>
                    </a:schemeClr>
                  </a:solidFill>
                </a:rPr>
                <a:t>1</a:t>
              </a:r>
            </a:p>
          </p:txBody>
        </p:sp>
      </p:grpSp>
      <p:sp>
        <p:nvSpPr>
          <p:cNvPr id="13" name="Oval 12"/>
          <p:cNvSpPr/>
          <p:nvPr/>
        </p:nvSpPr>
        <p:spPr>
          <a:xfrm>
            <a:off x="1305197" y="5448895"/>
            <a:ext cx="444137" cy="4762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3340" y="1891093"/>
            <a:ext cx="7596274" cy="159729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2496" y="4354482"/>
            <a:ext cx="7614564" cy="1707028"/>
          </a:xfrm>
          <a:prstGeom prst="rect">
            <a:avLst/>
          </a:prstGeom>
        </p:spPr>
      </p:pic>
      <p:pic>
        <p:nvPicPr>
          <p:cNvPr id="60" name="Picture 59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69" y="587085"/>
            <a:ext cx="1176632" cy="1662468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385" y="3477782"/>
            <a:ext cx="1325711" cy="96821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279027" y="3552817"/>
            <a:ext cx="6482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What’s the same?      What’s different?</a:t>
            </a: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03041" y="917425"/>
            <a:ext cx="747045" cy="747045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5605885" y="10601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97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9" grpId="0"/>
      <p:bldP spid="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7" grpId="0"/>
      <p:bldP spid="47" grpId="0"/>
      <p:bldP spid="50" grpId="0"/>
      <p:bldP spid="51" grpId="0"/>
      <p:bldP spid="13" grpId="0" animBg="1"/>
      <p:bldP spid="16" grpId="0"/>
      <p:bldP spid="16" grpId="1"/>
      <p:bldP spid="64" grpId="0"/>
      <p:bldP spid="6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9534" y="78050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6" name="Arc 85"/>
          <p:cNvSpPr/>
          <p:nvPr/>
        </p:nvSpPr>
        <p:spPr>
          <a:xfrm flipH="1">
            <a:off x="968128" y="2407158"/>
            <a:ext cx="808419" cy="1198669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87" name="Arc 86"/>
          <p:cNvSpPr/>
          <p:nvPr/>
        </p:nvSpPr>
        <p:spPr>
          <a:xfrm flipH="1">
            <a:off x="1776546" y="2407158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88" name="Arc 87"/>
          <p:cNvSpPr/>
          <p:nvPr/>
        </p:nvSpPr>
        <p:spPr>
          <a:xfrm flipH="1">
            <a:off x="2568546" y="2407158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89" name="Arc 88"/>
          <p:cNvSpPr/>
          <p:nvPr/>
        </p:nvSpPr>
        <p:spPr>
          <a:xfrm flipH="1">
            <a:off x="3360545" y="2407158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0" name="Arc 89"/>
          <p:cNvSpPr/>
          <p:nvPr/>
        </p:nvSpPr>
        <p:spPr>
          <a:xfrm flipH="1">
            <a:off x="4142620" y="2407158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1" name="Arc 90"/>
          <p:cNvSpPr/>
          <p:nvPr/>
        </p:nvSpPr>
        <p:spPr>
          <a:xfrm flipH="1">
            <a:off x="4916397" y="2407158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5" name="Arc 94"/>
          <p:cNvSpPr/>
          <p:nvPr/>
        </p:nvSpPr>
        <p:spPr>
          <a:xfrm>
            <a:off x="5523546" y="439955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6" name="Arc 95"/>
          <p:cNvSpPr/>
          <p:nvPr/>
        </p:nvSpPr>
        <p:spPr>
          <a:xfrm>
            <a:off x="4735448" y="439955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7" name="Arc 96"/>
          <p:cNvSpPr/>
          <p:nvPr/>
        </p:nvSpPr>
        <p:spPr>
          <a:xfrm>
            <a:off x="3957163" y="439955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8" name="Arc 97"/>
          <p:cNvSpPr/>
          <p:nvPr/>
        </p:nvSpPr>
        <p:spPr>
          <a:xfrm>
            <a:off x="3152873" y="439955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9" name="Arc 98"/>
          <p:cNvSpPr/>
          <p:nvPr/>
        </p:nvSpPr>
        <p:spPr>
          <a:xfrm>
            <a:off x="2358098" y="439955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00" name="Arc 99"/>
          <p:cNvSpPr/>
          <p:nvPr/>
        </p:nvSpPr>
        <p:spPr>
          <a:xfrm>
            <a:off x="1574613" y="439955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/>
              <p:cNvSpPr/>
              <p:nvPr/>
            </p:nvSpPr>
            <p:spPr>
              <a:xfrm>
                <a:off x="816383" y="364947"/>
                <a:ext cx="2353306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25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lang="en-GB" sz="40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4</a:t>
                </a:r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7" name="Rectangle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383" y="364947"/>
                <a:ext cx="2353306" cy="707886"/>
              </a:xfrm>
              <a:prstGeom prst="rect">
                <a:avLst/>
              </a:prstGeom>
              <a:blipFill>
                <a:blip r:embed="rId5"/>
                <a:stretch>
                  <a:fillRect l="-9326" t="-15517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Rectangle 108"/>
          <p:cNvSpPr/>
          <p:nvPr/>
        </p:nvSpPr>
        <p:spPr>
          <a:xfrm>
            <a:off x="2851774" y="378991"/>
            <a:ext cx="11144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r 1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>
            <a:endCxn id="50" idx="0"/>
          </p:cNvCxnSpPr>
          <p:nvPr/>
        </p:nvCxnSpPr>
        <p:spPr>
          <a:xfrm>
            <a:off x="923563" y="3122036"/>
            <a:ext cx="5561325" cy="291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80124" y="315253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84190" y="315253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4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04675" y="315253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8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95499" y="3152532"/>
            <a:ext cx="633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12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25022" y="3152532"/>
            <a:ext cx="659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63678" y="3152532"/>
            <a:ext cx="7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20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81776" y="3152532"/>
            <a:ext cx="73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24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1056898" y="5279076"/>
            <a:ext cx="525939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419525" y="5279076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 dirty="0">
                <a:solidFill>
                  <a:prstClr val="black"/>
                </a:solidFill>
                <a:latin typeface="Calibri" panose="020F0502020204030204"/>
              </a:rPr>
              <a:t>1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45506" y="5279076"/>
            <a:ext cx="559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5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39872" y="5279076"/>
            <a:ext cx="659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9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678528" y="5279076"/>
            <a:ext cx="7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496626" y="5279076"/>
            <a:ext cx="73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315607" y="5279076"/>
            <a:ext cx="726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120414" y="5279076"/>
            <a:ext cx="732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56898" y="2091253"/>
                <a:ext cx="812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898" y="2091253"/>
                <a:ext cx="812861" cy="369332"/>
              </a:xfrm>
              <a:prstGeom prst="rect">
                <a:avLst/>
              </a:prstGeom>
              <a:blipFill>
                <a:blip r:embed="rId6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673626" y="4056350"/>
                <a:ext cx="812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</a:t>
                </a: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626" y="4056350"/>
                <a:ext cx="812861" cy="369332"/>
              </a:xfrm>
              <a:prstGeom prst="rect">
                <a:avLst/>
              </a:prstGeom>
              <a:blipFill>
                <a:blip r:embed="rId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6118814" y="3151181"/>
            <a:ext cx="732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910481" y="5292123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 dirty="0">
                <a:solidFill>
                  <a:prstClr val="black"/>
                </a:solidFill>
                <a:latin typeface="Calibri" panose="020F0502020204030204"/>
              </a:rPr>
              <a:t>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03041" y="917425"/>
            <a:ext cx="747045" cy="747045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5605885" y="10601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5752437" y="2808918"/>
            <a:ext cx="655237" cy="429565"/>
            <a:chOff x="7254233" y="3521405"/>
            <a:chExt cx="655237" cy="429565"/>
          </a:xfrm>
        </p:grpSpPr>
        <p:cxnSp>
          <p:nvCxnSpPr>
            <p:cNvPr id="58" name="Straight Arrow Connector 57"/>
            <p:cNvCxnSpPr/>
            <p:nvPr/>
          </p:nvCxnSpPr>
          <p:spPr>
            <a:xfrm flipV="1">
              <a:off x="7254233" y="3521405"/>
              <a:ext cx="655237" cy="135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7433136" y="3581638"/>
              <a:ext cx="4345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1">
                      <a:lumMod val="75000"/>
                    </a:schemeClr>
                  </a:solidFill>
                </a:rPr>
                <a:t>1</a:t>
              </a:r>
            </a:p>
          </p:txBody>
        </p:sp>
      </p:grpSp>
      <p:sp>
        <p:nvSpPr>
          <p:cNvPr id="60" name="Oval 59"/>
          <p:cNvSpPr/>
          <p:nvPr/>
        </p:nvSpPr>
        <p:spPr>
          <a:xfrm>
            <a:off x="1344003" y="5279076"/>
            <a:ext cx="444137" cy="4762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1" name="Picture 60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32390" y="2024276"/>
            <a:ext cx="1232700" cy="1885402"/>
          </a:xfrm>
          <a:prstGeom prst="rect">
            <a:avLst/>
          </a:prstGeom>
        </p:spPr>
      </p:pic>
      <p:pic>
        <p:nvPicPr>
          <p:cNvPr id="62" name="Picture 61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247" y="4146648"/>
            <a:ext cx="1325711" cy="96821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7777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7" grpId="0"/>
      <p:bldP spid="109" grpId="0"/>
      <p:bldP spid="6" grpId="0"/>
      <p:bldP spid="28" grpId="0"/>
      <p:bldP spid="29" grpId="0"/>
      <p:bldP spid="30" grpId="0"/>
      <p:bldP spid="31" grpId="0"/>
      <p:bldP spid="32" grpId="0"/>
      <p:bldP spid="33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7" grpId="0"/>
      <p:bldP spid="47" grpId="0"/>
      <p:bldP spid="50" grpId="0"/>
      <p:bldP spid="51" grpId="0"/>
      <p:bldP spid="56" grpId="0"/>
      <p:bldP spid="56" grpId="1"/>
      <p:bldP spid="6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9.8|2.7|6.9|1.4|0.8|0.7|0.7|1.1|1.5|1.9|2.2|1.3|0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4|6.8|8|1|4.9|7.3|1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3.3|5.2|1.2|5.7|5|1.3|4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3|1.7|2.9|1.6|4.4|5.3|5.1|3.8|0.9|6.6|5.4|2.6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3.2|3.6|11.2|6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5|10.8|1.1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10.6|1.9|3.4|2.5|2.3|5.7|1.9|0.9|0.6|0.4|0.4|0.3|0.3|0.3|0.3|0.3|0.2|0.4|0.5|0.5|3.4|4.1|4|6.7|4.5|6.2|0.5|0.4|0.2|0.3|0.3|0.2|0.3|0.2|0.3|0.2|0.4|0.5|0.3|0.6|2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7.6|3.4|3.2|1.9|0.9|0.9|0.5|0.4|0.3|0.4|0.4|0.4|0.6|0.5|0.7|3.6|15.9|6.6|0.7|0.5|0.5|0.3|0.5|0.3|0.5|0.4|0.5|0.3|0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1|4.1|2.2|4.6|3.3|1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5.8|11.1|12.3|9.5|8.2|9.8|2.4|5|8.4|7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3|9.9|2|2.1|8.4|1.9|2.1|2.9|4|1.9|1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4.6|3.3|0.7|4.5|3.4|13.4|1.8|1.7|2.1|10|1.2|5.9|7.5|2.6|2.5|2|4.9|1.5|18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12892</TotalTime>
  <Words>443</Words>
  <Application>Microsoft Office PowerPoint</Application>
  <PresentationFormat>On-screen Show (4:3)</PresentationFormat>
  <Paragraphs>212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Berlin Sans FB</vt:lpstr>
      <vt:lpstr>Calibri</vt:lpstr>
      <vt:lpstr>Cambria Math</vt:lpstr>
      <vt:lpstr>KG Primary Penmanship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Corinne Howell</dc:creator>
  <cp:lastModifiedBy>Corinne Howell</cp:lastModifiedBy>
  <cp:revision>297</cp:revision>
  <cp:lastPrinted>2021-01-05T08:45:57Z</cp:lastPrinted>
  <dcterms:created xsi:type="dcterms:W3CDTF">2017-03-18T12:46:03Z</dcterms:created>
  <dcterms:modified xsi:type="dcterms:W3CDTF">2021-02-03T15:20:31Z</dcterms:modified>
</cp:coreProperties>
</file>