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4" r:id="rId3"/>
    <p:sldId id="26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inne Howell" initials="CH" lastIdx="1" clrIdx="0">
    <p:extLst>
      <p:ext uri="{19B8F6BF-5375-455C-9EA6-DF929625EA0E}">
        <p15:presenceInfo xmlns:p15="http://schemas.microsoft.com/office/powerpoint/2012/main" userId="e6fd542b4195e84d" providerId="Windows Live"/>
      </p:ext>
    </p:extLst>
  </p:cmAuthor>
  <p:cmAuthor id="2" name="Horton, Julia" initials="HJ" lastIdx="11" clrIdx="1">
    <p:extLst>
      <p:ext uri="{19B8F6BF-5375-455C-9EA6-DF929625EA0E}">
        <p15:presenceInfo xmlns:p15="http://schemas.microsoft.com/office/powerpoint/2012/main" userId="S-1-5-21-1085031214-725345543-1466206357-8627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4660"/>
  </p:normalViewPr>
  <p:slideViewPr>
    <p:cSldViewPr>
      <p:cViewPr varScale="1">
        <p:scale>
          <a:sx n="64" d="100"/>
          <a:sy n="64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13T12:42:00.42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77D21-ECC4-4F40-8C7F-899661CB5697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E9BA0-1326-4A10-92B1-898C7A8CF1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23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E12B7-85CD-4FEA-960D-B9D47BE3629C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3" y="4776791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B382C-5C9E-4BE2-94A5-CA8A842E8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13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B382C-5C9E-4BE2-94A5-CA8A842E887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59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B382C-5C9E-4BE2-94A5-CA8A842E887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36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4339-4563-49DE-AEF1-6CA0C18A47E9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3934689" y="0"/>
            <a:ext cx="4877066" cy="306896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412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84513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itchFamily="34" charset="0"/>
                <a:cs typeface="Arial" pitchFamily="34" charset="0"/>
              </a:rPr>
              <a:t>The Iron man</a:t>
            </a:r>
          </a:p>
          <a:p>
            <a:pPr algn="ctr"/>
            <a:r>
              <a:rPr lang="en-GB" sz="4000" dirty="0">
                <a:latin typeface="Arial" pitchFamily="34" charset="0"/>
                <a:cs typeface="Arial" pitchFamily="34" charset="0"/>
              </a:rPr>
              <a:t> by Ted Hughes</a:t>
            </a:r>
            <a:r>
              <a:rPr lang="en-GB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1940" y="4443210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Friday, 5</a:t>
            </a:r>
            <a:r>
              <a:rPr lang="en-GB" sz="32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February</a:t>
            </a:r>
          </a:p>
          <a:p>
            <a:r>
              <a:rPr lang="en-GB" sz="3200" dirty="0">
                <a:latin typeface="Arial" pitchFamily="34" charset="0"/>
                <a:cs typeface="Arial" pitchFamily="34" charset="0"/>
              </a:rPr>
              <a:t>p82</a:t>
            </a:r>
          </a:p>
        </p:txBody>
      </p:sp>
      <p:pic>
        <p:nvPicPr>
          <p:cNvPr id="2" name="Picture 2" descr="The Iron Man Audiobook | Ted Hughes | Audible.co.uk">
            <a:extLst>
              <a:ext uri="{FF2B5EF4-FFF2-40B4-BE49-F238E27FC236}">
                <a16:creationId xmlns:a16="http://schemas.microsoft.com/office/drawing/2014/main" id="{FD1BB287-B42A-48F8-BBA5-7CDF15046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94" y="2414791"/>
            <a:ext cx="368893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F619F07E-9537-4865-BA35-D2881B471BCA}"/>
              </a:ext>
            </a:extLst>
          </p:cNvPr>
          <p:cNvSpPr/>
          <p:nvPr/>
        </p:nvSpPr>
        <p:spPr>
          <a:xfrm>
            <a:off x="482250" y="0"/>
            <a:ext cx="5256584" cy="1584176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603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8CE3EC-A3C5-433F-84D0-EE4E7578F8DE}"/>
              </a:ext>
            </a:extLst>
          </p:cNvPr>
          <p:cNvSpPr txBox="1"/>
          <p:nvPr/>
        </p:nvSpPr>
        <p:spPr>
          <a:xfrm>
            <a:off x="640972" y="47667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Second challenge: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C362B8-FE20-4EB6-974B-B6BAF9213805}"/>
              </a:ext>
            </a:extLst>
          </p:cNvPr>
          <p:cNvSpPr txBox="1"/>
          <p:nvPr/>
        </p:nvSpPr>
        <p:spPr>
          <a:xfrm>
            <a:off x="6039061" y="20989"/>
            <a:ext cx="2001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P82 -83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A7CEF7-82AF-4F43-865E-1B1D2118079E}"/>
              </a:ext>
            </a:extLst>
          </p:cNvPr>
          <p:cNvSpPr txBox="1"/>
          <p:nvPr/>
        </p:nvSpPr>
        <p:spPr>
          <a:xfrm>
            <a:off x="209951" y="2004716"/>
            <a:ext cx="8964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000" dirty="0"/>
              <a:t>What colour was the giant star?</a:t>
            </a:r>
          </a:p>
          <a:p>
            <a:pPr marL="457200" indent="-457200">
              <a:buAutoNum type="alphaLcPeriod"/>
            </a:pPr>
            <a:r>
              <a:rPr lang="en-GB" sz="2000" dirty="0"/>
              <a:t>Yellow		b. Red		c. Orange</a:t>
            </a:r>
          </a:p>
          <a:p>
            <a:pPr marL="457200" indent="-457200">
              <a:buAutoNum type="alphaLcPeriod"/>
            </a:pPr>
            <a:endParaRPr lang="en-GB" sz="2000" dirty="0"/>
          </a:p>
          <a:p>
            <a:r>
              <a:rPr lang="en-GB" sz="2000" dirty="0"/>
              <a:t>2. What was one of the animals the astronomers thought the ‘speck’ was?</a:t>
            </a:r>
          </a:p>
          <a:p>
            <a:pPr marL="457200" indent="-457200">
              <a:buAutoNum type="alphaLcPeriod"/>
            </a:pPr>
            <a:r>
              <a:rPr lang="en-GB" sz="2000" dirty="0"/>
              <a:t>A bat		b. A cat		c. A dragon</a:t>
            </a:r>
          </a:p>
          <a:p>
            <a:pPr marL="457200" indent="-457200">
              <a:buAutoNum type="alphaLcPeriod"/>
            </a:pPr>
            <a:endParaRPr lang="en-GB" sz="2000" dirty="0"/>
          </a:p>
          <a:p>
            <a:r>
              <a:rPr lang="en-GB" sz="2000" dirty="0"/>
              <a:t>3. How many days did the creature take to get to down to Earth?</a:t>
            </a:r>
          </a:p>
          <a:p>
            <a:r>
              <a:rPr lang="en-GB" sz="2000" dirty="0"/>
              <a:t>a. Five		b. Several		c. Two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391BA1-8AE4-4EF1-8D78-9FAF6534CA9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722157" y="5881067"/>
            <a:ext cx="1847912" cy="90297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65DB33C0-4A47-46EA-8DE6-7B345E4CDA0F}"/>
              </a:ext>
            </a:extLst>
          </p:cNvPr>
          <p:cNvSpPr/>
          <p:nvPr/>
        </p:nvSpPr>
        <p:spPr>
          <a:xfrm>
            <a:off x="7039820" y="644683"/>
            <a:ext cx="1440160" cy="14768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5B37A8-189D-402E-A6D7-7855D37E8AB4}"/>
              </a:ext>
            </a:extLst>
          </p:cNvPr>
          <p:cNvSpPr/>
          <p:nvPr/>
        </p:nvSpPr>
        <p:spPr>
          <a:xfrm>
            <a:off x="2339752" y="2311659"/>
            <a:ext cx="2513298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8F4D6C5-49DD-4352-83B1-E21DDDE80EE9}"/>
              </a:ext>
            </a:extLst>
          </p:cNvPr>
          <p:cNvSpPr/>
          <p:nvPr/>
        </p:nvSpPr>
        <p:spPr>
          <a:xfrm>
            <a:off x="0" y="3281988"/>
            <a:ext cx="2466019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0504D30-384D-4E3D-9897-0BE66FF22CEF}"/>
              </a:ext>
            </a:extLst>
          </p:cNvPr>
          <p:cNvSpPr/>
          <p:nvPr/>
        </p:nvSpPr>
        <p:spPr>
          <a:xfrm>
            <a:off x="1570762" y="4189785"/>
            <a:ext cx="2060401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00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F57414-E2B9-4807-BACA-4E720C26B3E8}"/>
              </a:ext>
            </a:extLst>
          </p:cNvPr>
          <p:cNvSpPr txBox="1"/>
          <p:nvPr/>
        </p:nvSpPr>
        <p:spPr>
          <a:xfrm>
            <a:off x="107504" y="71682"/>
            <a:ext cx="287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Reading of page 84 - 86</a:t>
            </a:r>
            <a:endParaRPr lang="en-GB" dirty="0">
              <a:latin typeface="NTFPreCursivef" panose="03000400000000000000" pitchFamily="66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8A2539-D86F-4631-BA46-C683ED65F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009" y="4966480"/>
            <a:ext cx="1434496" cy="19679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2DAAE4B-C4FF-44E4-9DD3-A71A071AD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0875" y="4962745"/>
            <a:ext cx="1876606" cy="195968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05B61D1-8EED-4FAA-950E-A34081E3D3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7481" y="4950708"/>
            <a:ext cx="1736519" cy="190729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424D13E-1C44-4FAB-98F5-269E6A178DC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750340" y="5679780"/>
            <a:ext cx="2266809" cy="10971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26C628-6609-4595-87D8-A5FD45EB566F}"/>
              </a:ext>
            </a:extLst>
          </p:cNvPr>
          <p:cNvSpPr/>
          <p:nvPr/>
        </p:nvSpPr>
        <p:spPr>
          <a:xfrm>
            <a:off x="0" y="420068"/>
            <a:ext cx="91140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cs typeface="Arial" panose="020B0604020202020204" pitchFamily="34" charset="0"/>
              </a:rPr>
              <a:t>Shared class question: How can you tell that the dragon caused damage as it landed?</a:t>
            </a:r>
          </a:p>
          <a:p>
            <a:r>
              <a:rPr lang="en-GB" sz="2400" dirty="0">
                <a:solidFill>
                  <a:schemeClr val="bg1">
                    <a:lumMod val="85000"/>
                  </a:schemeClr>
                </a:solidFill>
                <a:cs typeface="Arial" panose="020B0604020202020204" pitchFamily="34" charset="0"/>
              </a:rPr>
              <a:t>It is clear that the dragon ruined most of Australia. I know this because it’s body covered the whole of Australia, it’s belly resting on it’s mountains. </a:t>
            </a:r>
          </a:p>
          <a:p>
            <a:r>
              <a:rPr lang="en-GB" sz="2400" dirty="0">
                <a:solidFill>
                  <a:schemeClr val="bg1">
                    <a:lumMod val="85000"/>
                  </a:schemeClr>
                </a:solidFill>
                <a:cs typeface="Arial" panose="020B0604020202020204" pitchFamily="34" charset="0"/>
              </a:rPr>
              <a:t>This suggests that towns, cities and lives had been ruined by the monsters entrance.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2F737E-57C1-4D49-8AC4-BD483DE526D9}"/>
              </a:ext>
            </a:extLst>
          </p:cNvPr>
          <p:cNvSpPr txBox="1"/>
          <p:nvPr/>
        </p:nvSpPr>
        <p:spPr>
          <a:xfrm>
            <a:off x="-29571" y="3419256"/>
            <a:ext cx="91491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>
                <a:cs typeface="Arial" panose="020B0604020202020204" pitchFamily="34" charset="0"/>
              </a:rPr>
              <a:t>What impression of the dragon do you get? P84-86 </a:t>
            </a:r>
          </a:p>
          <a:p>
            <a:pPr marL="342900" indent="-342900">
              <a:buAutoNum type="arabicPeriod"/>
            </a:pPr>
            <a:r>
              <a:rPr lang="en-GB" sz="2400" dirty="0">
                <a:cs typeface="Arial" panose="020B0604020202020204" pitchFamily="34" charset="0"/>
              </a:rPr>
              <a:t>How can you tell that the dragon was humungous? p84-86</a:t>
            </a:r>
          </a:p>
          <a:p>
            <a:pPr marL="342900" indent="-342900">
              <a:buAutoNum type="arabicPeriod"/>
            </a:pPr>
            <a:r>
              <a:rPr lang="en-GB" sz="2400" dirty="0">
                <a:cs typeface="Arial" panose="020B0604020202020204" pitchFamily="34" charset="0"/>
              </a:rPr>
              <a:t>How does the paragraph on page 85 suggest that the dragon was visually terrifying?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49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5020</TotalTime>
  <Words>205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NTFPreCursivef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 Howell</dc:creator>
  <cp:lastModifiedBy>Corinne Howell</cp:lastModifiedBy>
  <cp:revision>157</cp:revision>
  <cp:lastPrinted>2020-10-14T07:29:09Z</cp:lastPrinted>
  <dcterms:created xsi:type="dcterms:W3CDTF">2017-03-18T12:46:03Z</dcterms:created>
  <dcterms:modified xsi:type="dcterms:W3CDTF">2021-02-01T14:29:23Z</dcterms:modified>
</cp:coreProperties>
</file>