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4" r:id="rId3"/>
    <p:sldId id="312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inne Howell" initials="CH" lastIdx="1" clrIdx="0">
    <p:extLst>
      <p:ext uri="{19B8F6BF-5375-455C-9EA6-DF929625EA0E}">
        <p15:presenceInfo xmlns:p15="http://schemas.microsoft.com/office/powerpoint/2012/main" userId="e6fd542b4195e84d" providerId="Windows Live"/>
      </p:ext>
    </p:extLst>
  </p:cmAuthor>
  <p:cmAuthor id="2" name="Horton, Julia" initials="HJ" lastIdx="11" clrIdx="1">
    <p:extLst>
      <p:ext uri="{19B8F6BF-5375-455C-9EA6-DF929625EA0E}">
        <p15:presenceInfo xmlns:p15="http://schemas.microsoft.com/office/powerpoint/2012/main" userId="S-1-5-21-1085031214-725345543-1466206357-8627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60"/>
  </p:normalViewPr>
  <p:slideViewPr>
    <p:cSldViewPr>
      <p:cViewPr varScale="1">
        <p:scale>
          <a:sx n="64" d="100"/>
          <a:sy n="64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13T12:42:00.42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77D21-ECC4-4F40-8C7F-899661CB5697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E9BA0-1326-4A10-92B1-898C7A8CF1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23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E12B7-85CD-4FEA-960D-B9D47BE3629C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76791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B382C-5C9E-4BE2-94A5-CA8A842E8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13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B382C-5C9E-4BE2-94A5-CA8A842E887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59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4339-4563-49DE-AEF1-6CA0C18A47E9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3934689" y="0"/>
            <a:ext cx="4877066" cy="306896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412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84513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The Iron man</a:t>
            </a:r>
          </a:p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 by Ted Hughes</a:t>
            </a:r>
            <a:r>
              <a:rPr lang="en-GB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1940" y="4443210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Monday, 8</a:t>
            </a:r>
            <a:r>
              <a:rPr lang="en-GB" sz="32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 February</a:t>
            </a:r>
          </a:p>
          <a:p>
            <a:r>
              <a:rPr lang="en-GB" sz="3200" dirty="0">
                <a:latin typeface="Arial" pitchFamily="34" charset="0"/>
                <a:cs typeface="Arial" pitchFamily="34" charset="0"/>
              </a:rPr>
              <a:t>p87</a:t>
            </a:r>
          </a:p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The Iron Man Audiobook | Ted Hughes | Audible.co.uk">
            <a:extLst>
              <a:ext uri="{FF2B5EF4-FFF2-40B4-BE49-F238E27FC236}">
                <a16:creationId xmlns:a16="http://schemas.microsoft.com/office/drawing/2014/main" id="{FD1BB287-B42A-48F8-BBA5-7CDF15046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94" y="2414791"/>
            <a:ext cx="368893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F619F07E-9537-4865-BA35-D2881B471BCA}"/>
              </a:ext>
            </a:extLst>
          </p:cNvPr>
          <p:cNvSpPr/>
          <p:nvPr/>
        </p:nvSpPr>
        <p:spPr>
          <a:xfrm>
            <a:off x="482250" y="0"/>
            <a:ext cx="5256584" cy="1584176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603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8CE3EC-A3C5-433F-84D0-EE4E7578F8DE}"/>
              </a:ext>
            </a:extLst>
          </p:cNvPr>
          <p:cNvSpPr txBox="1"/>
          <p:nvPr/>
        </p:nvSpPr>
        <p:spPr>
          <a:xfrm>
            <a:off x="640972" y="47667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Second challenge: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C362B8-FE20-4EB6-974B-B6BAF9213805}"/>
              </a:ext>
            </a:extLst>
          </p:cNvPr>
          <p:cNvSpPr txBox="1"/>
          <p:nvPr/>
        </p:nvSpPr>
        <p:spPr>
          <a:xfrm>
            <a:off x="6228184" y="0"/>
            <a:ext cx="2001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P87- 88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A7CEF7-82AF-4F43-865E-1B1D2118079E}"/>
              </a:ext>
            </a:extLst>
          </p:cNvPr>
          <p:cNvSpPr txBox="1"/>
          <p:nvPr/>
        </p:nvSpPr>
        <p:spPr>
          <a:xfrm>
            <a:off x="215119" y="1975771"/>
            <a:ext cx="8964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dirty="0"/>
              <a:t>What flew near the dragon to take photos?</a:t>
            </a:r>
          </a:p>
          <a:p>
            <a:r>
              <a:rPr lang="en-GB" sz="2000" dirty="0"/>
              <a:t>a. Drones		b. Aeroplanes		c. Helicopters</a:t>
            </a:r>
          </a:p>
          <a:p>
            <a:pPr marL="457200" indent="-457200">
              <a:buAutoNum type="arabicPeriod"/>
            </a:pPr>
            <a:endParaRPr lang="en-GB" sz="2000" dirty="0"/>
          </a:p>
          <a:p>
            <a:pPr marL="457200" indent="-457200">
              <a:buAutoNum type="arabicPeriod"/>
            </a:pPr>
            <a:r>
              <a:rPr lang="en-GB" sz="2000" dirty="0"/>
              <a:t> Which country was the same size as the dragons’ head?</a:t>
            </a:r>
          </a:p>
          <a:p>
            <a:pPr marL="457200" indent="-457200">
              <a:buAutoNum type="alphaLcPeriod"/>
            </a:pPr>
            <a:r>
              <a:rPr lang="en-GB" sz="2000" dirty="0"/>
              <a:t>Britain		b. Italy		c. America</a:t>
            </a:r>
          </a:p>
          <a:p>
            <a:pPr marL="457200" indent="-457200">
              <a:buAutoNum type="alphaLcPeriod"/>
            </a:pPr>
            <a:endParaRPr lang="en-GB" sz="2000" dirty="0"/>
          </a:p>
          <a:p>
            <a:r>
              <a:rPr lang="en-GB" sz="2000" dirty="0"/>
              <a:t>3. Which ocean did the dragon rest it’s tail in?</a:t>
            </a:r>
          </a:p>
          <a:p>
            <a:r>
              <a:rPr lang="en-GB" sz="2000" dirty="0"/>
              <a:t>a.  Indian ocean		b. Atlantic ocean		c. Pacific ocean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391BA1-8AE4-4EF1-8D78-9FAF6534CA9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722157" y="5881067"/>
            <a:ext cx="1847912" cy="90297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5DB33C0-4A47-46EA-8DE6-7B345E4CDA0F}"/>
              </a:ext>
            </a:extLst>
          </p:cNvPr>
          <p:cNvSpPr/>
          <p:nvPr/>
        </p:nvSpPr>
        <p:spPr>
          <a:xfrm>
            <a:off x="7039820" y="644683"/>
            <a:ext cx="1440160" cy="14768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5B37A8-189D-402E-A6D7-7855D37E8AB4}"/>
              </a:ext>
            </a:extLst>
          </p:cNvPr>
          <p:cNvSpPr/>
          <p:nvPr/>
        </p:nvSpPr>
        <p:spPr>
          <a:xfrm>
            <a:off x="2699792" y="2322432"/>
            <a:ext cx="2513298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8F4D6C5-49DD-4352-83B1-E21DDDE80EE9}"/>
              </a:ext>
            </a:extLst>
          </p:cNvPr>
          <p:cNvSpPr/>
          <p:nvPr/>
        </p:nvSpPr>
        <p:spPr>
          <a:xfrm>
            <a:off x="2221882" y="3190615"/>
            <a:ext cx="2466019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0504D30-384D-4E3D-9897-0BE66FF22CEF}"/>
              </a:ext>
            </a:extLst>
          </p:cNvPr>
          <p:cNvSpPr/>
          <p:nvPr/>
        </p:nvSpPr>
        <p:spPr>
          <a:xfrm>
            <a:off x="215119" y="4165360"/>
            <a:ext cx="2060401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0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A76069-D1D1-48B6-ACB1-C9912A82C03E}"/>
              </a:ext>
            </a:extLst>
          </p:cNvPr>
          <p:cNvSpPr txBox="1"/>
          <p:nvPr/>
        </p:nvSpPr>
        <p:spPr>
          <a:xfrm>
            <a:off x="-13911" y="0"/>
            <a:ext cx="287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Reading of page 89 - 91</a:t>
            </a:r>
            <a:endParaRPr lang="en-GB" dirty="0">
              <a:latin typeface="NTFPreCursivef" panose="03000400000000000000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5A05CF-6F53-477B-9AAA-0B3E35256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009" y="4966480"/>
            <a:ext cx="1434496" cy="19679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2FB91B-A14C-475E-AADF-C55EF5039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875" y="4962745"/>
            <a:ext cx="1876606" cy="19596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349A63-39F4-4EEE-B241-306141B4DB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7481" y="4950708"/>
            <a:ext cx="1736519" cy="1907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17E1B2-1E20-4AD9-BB33-5530DB8ECF6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1475656" y="5661248"/>
            <a:ext cx="2052237" cy="114647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DA04567-397D-4138-ACC1-A9CB1F2C3697}"/>
              </a:ext>
            </a:extLst>
          </p:cNvPr>
          <p:cNvSpPr/>
          <p:nvPr/>
        </p:nvSpPr>
        <p:spPr>
          <a:xfrm>
            <a:off x="0" y="38589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Find a word/phrase that suggests that the dragon could cause massive destruction to the world?</a:t>
            </a:r>
          </a:p>
          <a:p>
            <a:r>
              <a:rPr lang="en-GB" sz="2400" dirty="0"/>
              <a:t>It is clear that the dragon could cause horrific destruction to the earth.</a:t>
            </a:r>
          </a:p>
          <a:p>
            <a:r>
              <a:rPr lang="en-GB" sz="2400" dirty="0"/>
              <a:t>I know this because the dragon could ‘lick huge swathes of life off the surface of the year.</a:t>
            </a:r>
          </a:p>
          <a:p>
            <a:r>
              <a:rPr lang="en-GB" sz="2400" dirty="0"/>
              <a:t>This suggests that the dragon could make a lot of damage happen even with his tongue.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0DC3B7-39D4-4F7D-95D3-FCE3CB0F9E0A}"/>
              </a:ext>
            </a:extLst>
          </p:cNvPr>
          <p:cNvSpPr/>
          <p:nvPr/>
        </p:nvSpPr>
        <p:spPr>
          <a:xfrm>
            <a:off x="-73375" y="3042493"/>
            <a:ext cx="90364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What do the words ‘It would leave the world looking like a charred pebble’ show you about what the dragon was threatening to do?</a:t>
            </a:r>
          </a:p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Find a word/phrase that suggests that the dragon will forever be hungry? P90 </a:t>
            </a:r>
          </a:p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Which word or phrase suggests that the people of the Earth didn’t want to give up? p91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0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230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NTFPreCursivef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 Howell</dc:creator>
  <cp:lastModifiedBy>Corinne Howell</cp:lastModifiedBy>
  <cp:revision>158</cp:revision>
  <cp:lastPrinted>2020-10-14T07:29:09Z</cp:lastPrinted>
  <dcterms:created xsi:type="dcterms:W3CDTF">2017-03-18T12:46:03Z</dcterms:created>
  <dcterms:modified xsi:type="dcterms:W3CDTF">2021-02-05T14:19:39Z</dcterms:modified>
</cp:coreProperties>
</file>